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3" r:id="rId14"/>
    <p:sldId id="28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4" r:id="rId48"/>
    <p:sldId id="306" r:id="rId49"/>
    <p:sldId id="307" r:id="rId50"/>
    <p:sldId id="308" r:id="rId51"/>
    <p:sldId id="309" r:id="rId52"/>
    <p:sldId id="305" r:id="rId53"/>
    <p:sldId id="310" r:id="rId54"/>
    <p:sldId id="311" r:id="rId55"/>
    <p:sldId id="312" r:id="rId56"/>
    <p:sldId id="313" r:id="rId57"/>
    <p:sldId id="314" r:id="rId58"/>
    <p:sldId id="301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281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2457C-5A16-463F-8B5F-F707F427BFFB}" v="1" dt="2023-02-09T09:30:0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rmesh Gupta" userId="b7eba321e3769b18" providerId="LiveId" clId="{19A2457C-5A16-463F-8B5F-F707F427BFFB}"/>
    <pc:docChg chg="undo custSel addSld delSld modSld">
      <pc:chgData name="Dharmesh Gupta" userId="b7eba321e3769b18" providerId="LiveId" clId="{19A2457C-5A16-463F-8B5F-F707F427BFFB}" dt="2023-02-17T12:50:40.495" v="363" actId="14100"/>
      <pc:docMkLst>
        <pc:docMk/>
      </pc:docMkLst>
      <pc:sldChg chg="addSp delSp modSp new mod">
        <pc:chgData name="Dharmesh Gupta" userId="b7eba321e3769b18" providerId="LiveId" clId="{19A2457C-5A16-463F-8B5F-F707F427BFFB}" dt="2023-02-09T09:30:58.560" v="44" actId="113"/>
        <pc:sldMkLst>
          <pc:docMk/>
          <pc:sldMk cId="3016681012" sldId="256"/>
        </pc:sldMkLst>
        <pc:spChg chg="del mod">
          <ac:chgData name="Dharmesh Gupta" userId="b7eba321e3769b18" providerId="LiveId" clId="{19A2457C-5A16-463F-8B5F-F707F427BFFB}" dt="2023-02-09T09:30:24.562" v="12" actId="21"/>
          <ac:spMkLst>
            <pc:docMk/>
            <pc:sldMk cId="3016681012" sldId="256"/>
            <ac:spMk id="2" creationId="{077BC98B-978B-9902-6E28-E0D52617B044}"/>
          </ac:spMkLst>
        </pc:spChg>
        <pc:spChg chg="del mod">
          <ac:chgData name="Dharmesh Gupta" userId="b7eba321e3769b18" providerId="LiveId" clId="{19A2457C-5A16-463F-8B5F-F707F427BFFB}" dt="2023-02-09T09:30:28.853" v="13" actId="21"/>
          <ac:spMkLst>
            <pc:docMk/>
            <pc:sldMk cId="3016681012" sldId="256"/>
            <ac:spMk id="3" creationId="{CC7971C3-D8C1-BA68-691A-D5B2E1D49B6A}"/>
          </ac:spMkLst>
        </pc:spChg>
        <pc:spChg chg="add mod">
          <ac:chgData name="Dharmesh Gupta" userId="b7eba321e3769b18" providerId="LiveId" clId="{19A2457C-5A16-463F-8B5F-F707F427BFFB}" dt="2023-02-09T09:30:58.560" v="44" actId="113"/>
          <ac:spMkLst>
            <pc:docMk/>
            <pc:sldMk cId="3016681012" sldId="256"/>
            <ac:spMk id="5" creationId="{A8A213B6-FD20-DB6A-FE68-494103A91042}"/>
          </ac:spMkLst>
        </pc:spChg>
      </pc:sldChg>
      <pc:sldChg chg="addSp modSp new mod">
        <pc:chgData name="Dharmesh Gupta" userId="b7eba321e3769b18" providerId="LiveId" clId="{19A2457C-5A16-463F-8B5F-F707F427BFFB}" dt="2023-02-09T09:31:19.851" v="47" actId="14100"/>
        <pc:sldMkLst>
          <pc:docMk/>
          <pc:sldMk cId="3642959503" sldId="257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42959503" sldId="257"/>
            <ac:spMk id="2" creationId="{57D89600-E22A-3EFD-0CD7-96F7D17EA220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42959503" sldId="257"/>
            <ac:spMk id="3" creationId="{B14901C1-E144-6440-BF41-E3229A7A351A}"/>
          </ac:spMkLst>
        </pc:spChg>
        <pc:picChg chg="add mod">
          <ac:chgData name="Dharmesh Gupta" userId="b7eba321e3769b18" providerId="LiveId" clId="{19A2457C-5A16-463F-8B5F-F707F427BFFB}" dt="2023-02-09T09:31:19.851" v="47" actId="14100"/>
          <ac:picMkLst>
            <pc:docMk/>
            <pc:sldMk cId="3642959503" sldId="257"/>
            <ac:picMk id="5" creationId="{A7F1BF24-2BDF-BA70-8D85-AAACB4963784}"/>
          </ac:picMkLst>
        </pc:picChg>
      </pc:sldChg>
      <pc:sldChg chg="addSp modSp new mod">
        <pc:chgData name="Dharmesh Gupta" userId="b7eba321e3769b18" providerId="LiveId" clId="{19A2457C-5A16-463F-8B5F-F707F427BFFB}" dt="2023-02-09T09:32:26.536" v="50" actId="14100"/>
        <pc:sldMkLst>
          <pc:docMk/>
          <pc:sldMk cId="3663192780" sldId="258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63192780" sldId="258"/>
            <ac:spMk id="2" creationId="{B668838D-BE96-67B2-C574-405D5C7C23F1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63192780" sldId="258"/>
            <ac:spMk id="3" creationId="{1ADA99D4-39B6-1363-5D5D-D3225574706E}"/>
          </ac:spMkLst>
        </pc:spChg>
        <pc:picChg chg="add mod">
          <ac:chgData name="Dharmesh Gupta" userId="b7eba321e3769b18" providerId="LiveId" clId="{19A2457C-5A16-463F-8B5F-F707F427BFFB}" dt="2023-02-09T09:32:26.536" v="50" actId="14100"/>
          <ac:picMkLst>
            <pc:docMk/>
            <pc:sldMk cId="3663192780" sldId="258"/>
            <ac:picMk id="5" creationId="{36F3A8A1-6A45-AE0A-8D3C-CADD90FF6D32}"/>
          </ac:picMkLst>
        </pc:picChg>
      </pc:sldChg>
      <pc:sldChg chg="addSp delSp modSp new mod">
        <pc:chgData name="Dharmesh Gupta" userId="b7eba321e3769b18" providerId="LiveId" clId="{19A2457C-5A16-463F-8B5F-F707F427BFFB}" dt="2023-02-09T09:37:33.141" v="65" actId="14100"/>
        <pc:sldMkLst>
          <pc:docMk/>
          <pc:sldMk cId="3525690851" sldId="259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525690851" sldId="259"/>
            <ac:spMk id="2" creationId="{CFBD0DA4-6DCE-47DA-AEAF-6E677D24CC9F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525690851" sldId="259"/>
            <ac:spMk id="3" creationId="{69972446-4522-C8F9-2CF2-58E5AF9B0BCC}"/>
          </ac:spMkLst>
        </pc:spChg>
        <pc:picChg chg="add del mod">
          <ac:chgData name="Dharmesh Gupta" userId="b7eba321e3769b18" providerId="LiveId" clId="{19A2457C-5A16-463F-8B5F-F707F427BFFB}" dt="2023-02-09T09:35:32.085" v="56" actId="22"/>
          <ac:picMkLst>
            <pc:docMk/>
            <pc:sldMk cId="3525690851" sldId="259"/>
            <ac:picMk id="5" creationId="{9BE9E68D-078A-FF96-B664-4DF3F6E4DB33}"/>
          </ac:picMkLst>
        </pc:picChg>
        <pc:picChg chg="add del mod">
          <ac:chgData name="Dharmesh Gupta" userId="b7eba321e3769b18" providerId="LiveId" clId="{19A2457C-5A16-463F-8B5F-F707F427BFFB}" dt="2023-02-09T09:37:10.741" v="62" actId="22"/>
          <ac:picMkLst>
            <pc:docMk/>
            <pc:sldMk cId="3525690851" sldId="259"/>
            <ac:picMk id="7" creationId="{66854D6E-004F-9D24-EA47-C5980144F189}"/>
          </ac:picMkLst>
        </pc:picChg>
        <pc:picChg chg="add mod">
          <ac:chgData name="Dharmesh Gupta" userId="b7eba321e3769b18" providerId="LiveId" clId="{19A2457C-5A16-463F-8B5F-F707F427BFFB}" dt="2023-02-09T09:37:33.141" v="65" actId="14100"/>
          <ac:picMkLst>
            <pc:docMk/>
            <pc:sldMk cId="3525690851" sldId="259"/>
            <ac:picMk id="9" creationId="{C43DF129-CAE9-7112-C761-95C68330BDCE}"/>
          </ac:picMkLst>
        </pc:picChg>
      </pc:sldChg>
      <pc:sldChg chg="addSp modSp new mod">
        <pc:chgData name="Dharmesh Gupta" userId="b7eba321e3769b18" providerId="LiveId" clId="{19A2457C-5A16-463F-8B5F-F707F427BFFB}" dt="2023-02-09T09:38:18.141" v="68" actId="14100"/>
        <pc:sldMkLst>
          <pc:docMk/>
          <pc:sldMk cId="1970947337" sldId="260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1970947337" sldId="260"/>
            <ac:spMk id="2" creationId="{AA1EB9B9-6B58-0741-9120-CE6A166C2A44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1970947337" sldId="260"/>
            <ac:spMk id="3" creationId="{B6585278-7445-0881-DE0F-70E0E8BEDDF8}"/>
          </ac:spMkLst>
        </pc:spChg>
        <pc:picChg chg="add mod">
          <ac:chgData name="Dharmesh Gupta" userId="b7eba321e3769b18" providerId="LiveId" clId="{19A2457C-5A16-463F-8B5F-F707F427BFFB}" dt="2023-02-09T09:38:18.141" v="68" actId="14100"/>
          <ac:picMkLst>
            <pc:docMk/>
            <pc:sldMk cId="1970947337" sldId="260"/>
            <ac:picMk id="5" creationId="{D2F96FCB-28F1-AA38-57E7-780337E0ADAA}"/>
          </ac:picMkLst>
        </pc:picChg>
      </pc:sldChg>
      <pc:sldChg chg="addSp modSp new mod">
        <pc:chgData name="Dharmesh Gupta" userId="b7eba321e3769b18" providerId="LiveId" clId="{19A2457C-5A16-463F-8B5F-F707F427BFFB}" dt="2023-02-09T09:39:03.455" v="75" actId="14100"/>
        <pc:sldMkLst>
          <pc:docMk/>
          <pc:sldMk cId="3897757814" sldId="261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897757814" sldId="261"/>
            <ac:spMk id="2" creationId="{E832D248-7979-CC30-3CA4-DE76AB94DAF2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897757814" sldId="261"/>
            <ac:spMk id="3" creationId="{1398D912-8275-ACBB-7FE9-858E1DBAF61E}"/>
          </ac:spMkLst>
        </pc:spChg>
        <pc:picChg chg="add mod">
          <ac:chgData name="Dharmesh Gupta" userId="b7eba321e3769b18" providerId="LiveId" clId="{19A2457C-5A16-463F-8B5F-F707F427BFFB}" dt="2023-02-09T09:39:03.455" v="75" actId="14100"/>
          <ac:picMkLst>
            <pc:docMk/>
            <pc:sldMk cId="3897757814" sldId="261"/>
            <ac:picMk id="5" creationId="{2DC99F15-6726-9BE4-57A4-10E0EF0000E3}"/>
          </ac:picMkLst>
        </pc:picChg>
      </pc:sldChg>
      <pc:sldChg chg="addSp modSp new mod">
        <pc:chgData name="Dharmesh Gupta" userId="b7eba321e3769b18" providerId="LiveId" clId="{19A2457C-5A16-463F-8B5F-F707F427BFFB}" dt="2023-02-09T09:39:32.033" v="78" actId="14100"/>
        <pc:sldMkLst>
          <pc:docMk/>
          <pc:sldMk cId="1555792826" sldId="262"/>
        </pc:sldMkLst>
        <pc:picChg chg="add mod">
          <ac:chgData name="Dharmesh Gupta" userId="b7eba321e3769b18" providerId="LiveId" clId="{19A2457C-5A16-463F-8B5F-F707F427BFFB}" dt="2023-02-09T09:39:32.033" v="78" actId="14100"/>
          <ac:picMkLst>
            <pc:docMk/>
            <pc:sldMk cId="1555792826" sldId="262"/>
            <ac:picMk id="5" creationId="{48E93E07-3828-623F-7A20-841E1F475767}"/>
          </ac:picMkLst>
        </pc:picChg>
      </pc:sldChg>
      <pc:sldChg chg="addSp modSp new mod">
        <pc:chgData name="Dharmesh Gupta" userId="b7eba321e3769b18" providerId="LiveId" clId="{19A2457C-5A16-463F-8B5F-F707F427BFFB}" dt="2023-02-09T09:39:59.120" v="81" actId="14100"/>
        <pc:sldMkLst>
          <pc:docMk/>
          <pc:sldMk cId="1401322271" sldId="263"/>
        </pc:sldMkLst>
        <pc:picChg chg="add mod">
          <ac:chgData name="Dharmesh Gupta" userId="b7eba321e3769b18" providerId="LiveId" clId="{19A2457C-5A16-463F-8B5F-F707F427BFFB}" dt="2023-02-09T09:39:59.120" v="81" actId="14100"/>
          <ac:picMkLst>
            <pc:docMk/>
            <pc:sldMk cId="1401322271" sldId="263"/>
            <ac:picMk id="5" creationId="{5895125B-AA80-B842-1AA0-578BB046A458}"/>
          </ac:picMkLst>
        </pc:picChg>
      </pc:sldChg>
      <pc:sldChg chg="addSp modSp new mod">
        <pc:chgData name="Dharmesh Gupta" userId="b7eba321e3769b18" providerId="LiveId" clId="{19A2457C-5A16-463F-8B5F-F707F427BFFB}" dt="2023-02-09T09:41:48.860" v="84" actId="14100"/>
        <pc:sldMkLst>
          <pc:docMk/>
          <pc:sldMk cId="1458048969" sldId="264"/>
        </pc:sldMkLst>
        <pc:picChg chg="add mod">
          <ac:chgData name="Dharmesh Gupta" userId="b7eba321e3769b18" providerId="LiveId" clId="{19A2457C-5A16-463F-8B5F-F707F427BFFB}" dt="2023-02-09T09:41:48.860" v="84" actId="14100"/>
          <ac:picMkLst>
            <pc:docMk/>
            <pc:sldMk cId="1458048969" sldId="264"/>
            <ac:picMk id="5" creationId="{1ED63D33-64CA-D069-AB9C-3F5C92B06FDE}"/>
          </ac:picMkLst>
        </pc:picChg>
      </pc:sldChg>
      <pc:sldChg chg="addSp modSp new mod">
        <pc:chgData name="Dharmesh Gupta" userId="b7eba321e3769b18" providerId="LiveId" clId="{19A2457C-5A16-463F-8B5F-F707F427BFFB}" dt="2023-02-09T09:42:23.829" v="103" actId="14100"/>
        <pc:sldMkLst>
          <pc:docMk/>
          <pc:sldMk cId="3398941428" sldId="265"/>
        </pc:sldMkLst>
        <pc:picChg chg="add mod">
          <ac:chgData name="Dharmesh Gupta" userId="b7eba321e3769b18" providerId="LiveId" clId="{19A2457C-5A16-463F-8B5F-F707F427BFFB}" dt="2023-02-09T09:42:23.829" v="103" actId="14100"/>
          <ac:picMkLst>
            <pc:docMk/>
            <pc:sldMk cId="3398941428" sldId="265"/>
            <ac:picMk id="5" creationId="{41A36A47-BD14-C358-927B-E8F4C8282F1C}"/>
          </ac:picMkLst>
        </pc:picChg>
      </pc:sldChg>
      <pc:sldChg chg="addSp modSp new mod">
        <pc:chgData name="Dharmesh Gupta" userId="b7eba321e3769b18" providerId="LiveId" clId="{19A2457C-5A16-463F-8B5F-F707F427BFFB}" dt="2023-02-09T09:46:05.056" v="109" actId="14100"/>
        <pc:sldMkLst>
          <pc:docMk/>
          <pc:sldMk cId="1373734971" sldId="266"/>
        </pc:sldMkLst>
        <pc:picChg chg="add mod">
          <ac:chgData name="Dharmesh Gupta" userId="b7eba321e3769b18" providerId="LiveId" clId="{19A2457C-5A16-463F-8B5F-F707F427BFFB}" dt="2023-02-09T09:46:05.056" v="109" actId="14100"/>
          <ac:picMkLst>
            <pc:docMk/>
            <pc:sldMk cId="1373734971" sldId="266"/>
            <ac:picMk id="5" creationId="{C5CFEF6F-10D1-9256-BA9C-E274CAC8995E}"/>
          </ac:picMkLst>
        </pc:picChg>
      </pc:sldChg>
      <pc:sldChg chg="addSp new mod">
        <pc:chgData name="Dharmesh Gupta" userId="b7eba321e3769b18" providerId="LiveId" clId="{19A2457C-5A16-463F-8B5F-F707F427BFFB}" dt="2023-02-09T09:53:40.435" v="118" actId="22"/>
        <pc:sldMkLst>
          <pc:docMk/>
          <pc:sldMk cId="759507783" sldId="267"/>
        </pc:sldMkLst>
        <pc:picChg chg="add">
          <ac:chgData name="Dharmesh Gupta" userId="b7eba321e3769b18" providerId="LiveId" clId="{19A2457C-5A16-463F-8B5F-F707F427BFFB}" dt="2023-02-09T09:53:40.435" v="118" actId="22"/>
          <ac:picMkLst>
            <pc:docMk/>
            <pc:sldMk cId="759507783" sldId="267"/>
            <ac:picMk id="5" creationId="{ECDC1DE8-7D6E-BCDF-6CD2-69424E22135C}"/>
          </ac:picMkLst>
        </pc:picChg>
      </pc:sldChg>
      <pc:sldChg chg="addSp modSp new mod">
        <pc:chgData name="Dharmesh Gupta" userId="b7eba321e3769b18" providerId="LiveId" clId="{19A2457C-5A16-463F-8B5F-F707F427BFFB}" dt="2023-02-09T09:54:41.265" v="121" actId="14100"/>
        <pc:sldMkLst>
          <pc:docMk/>
          <pc:sldMk cId="4250120770" sldId="268"/>
        </pc:sldMkLst>
        <pc:picChg chg="add mod">
          <ac:chgData name="Dharmesh Gupta" userId="b7eba321e3769b18" providerId="LiveId" clId="{19A2457C-5A16-463F-8B5F-F707F427BFFB}" dt="2023-02-09T09:54:41.265" v="121" actId="14100"/>
          <ac:picMkLst>
            <pc:docMk/>
            <pc:sldMk cId="4250120770" sldId="268"/>
            <ac:picMk id="5" creationId="{38074389-DBCD-6FC1-3B52-8E7DCA0852EB}"/>
          </ac:picMkLst>
        </pc:picChg>
      </pc:sldChg>
      <pc:sldChg chg="addSp delSp modSp new mod">
        <pc:chgData name="Dharmesh Gupta" userId="b7eba321e3769b18" providerId="LiveId" clId="{19A2457C-5A16-463F-8B5F-F707F427BFFB}" dt="2023-02-09T09:59:16.920" v="124" actId="478"/>
        <pc:sldMkLst>
          <pc:docMk/>
          <pc:sldMk cId="4256729538" sldId="269"/>
        </pc:sldMkLst>
        <pc:graphicFrameChg chg="add del modGraphic">
          <ac:chgData name="Dharmesh Gupta" userId="b7eba321e3769b18" providerId="LiveId" clId="{19A2457C-5A16-463F-8B5F-F707F427BFFB}" dt="2023-02-09T09:59:16.920" v="124" actId="478"/>
          <ac:graphicFrameMkLst>
            <pc:docMk/>
            <pc:sldMk cId="4256729538" sldId="269"/>
            <ac:graphicFrameMk id="7" creationId="{AD1354D5-39DA-DC9F-CA99-E6227DB3C6B8}"/>
          </ac:graphicFrameMkLst>
        </pc:graphicFrameChg>
        <pc:picChg chg="add">
          <ac:chgData name="Dharmesh Gupta" userId="b7eba321e3769b18" providerId="LiveId" clId="{19A2457C-5A16-463F-8B5F-F707F427BFFB}" dt="2023-02-09T09:55:49.934" v="122" actId="22"/>
          <ac:picMkLst>
            <pc:docMk/>
            <pc:sldMk cId="4256729538" sldId="269"/>
            <ac:picMk id="5" creationId="{70753372-381F-41EB-4F41-FB7948EDE667}"/>
          </ac:picMkLst>
        </pc:picChg>
      </pc:sldChg>
      <pc:sldChg chg="addSp modSp new mod">
        <pc:chgData name="Dharmesh Gupta" userId="b7eba321e3769b18" providerId="LiveId" clId="{19A2457C-5A16-463F-8B5F-F707F427BFFB}" dt="2023-02-09T09:59:29.826" v="127" actId="14100"/>
        <pc:sldMkLst>
          <pc:docMk/>
          <pc:sldMk cId="2390029899" sldId="270"/>
        </pc:sldMkLst>
        <pc:picChg chg="add mod">
          <ac:chgData name="Dharmesh Gupta" userId="b7eba321e3769b18" providerId="LiveId" clId="{19A2457C-5A16-463F-8B5F-F707F427BFFB}" dt="2023-02-09T09:59:29.826" v="127" actId="14100"/>
          <ac:picMkLst>
            <pc:docMk/>
            <pc:sldMk cId="2390029899" sldId="270"/>
            <ac:picMk id="5" creationId="{9B6ABC84-300A-B798-C665-71A79C834E09}"/>
          </ac:picMkLst>
        </pc:picChg>
      </pc:sldChg>
      <pc:sldChg chg="addSp modSp new mod">
        <pc:chgData name="Dharmesh Gupta" userId="b7eba321e3769b18" providerId="LiveId" clId="{19A2457C-5A16-463F-8B5F-F707F427BFFB}" dt="2023-02-09T10:00:21.120" v="130" actId="14100"/>
        <pc:sldMkLst>
          <pc:docMk/>
          <pc:sldMk cId="676209487" sldId="271"/>
        </pc:sldMkLst>
        <pc:picChg chg="add mod">
          <ac:chgData name="Dharmesh Gupta" userId="b7eba321e3769b18" providerId="LiveId" clId="{19A2457C-5A16-463F-8B5F-F707F427BFFB}" dt="2023-02-09T10:00:21.120" v="130" actId="14100"/>
          <ac:picMkLst>
            <pc:docMk/>
            <pc:sldMk cId="676209487" sldId="271"/>
            <ac:picMk id="5" creationId="{2844FF92-5D47-0A3F-4F39-29D010078851}"/>
          </ac:picMkLst>
        </pc:picChg>
      </pc:sldChg>
      <pc:sldChg chg="addSp modSp new mod">
        <pc:chgData name="Dharmesh Gupta" userId="b7eba321e3769b18" providerId="LiveId" clId="{19A2457C-5A16-463F-8B5F-F707F427BFFB}" dt="2023-02-09T10:00:58.099" v="133" actId="14100"/>
        <pc:sldMkLst>
          <pc:docMk/>
          <pc:sldMk cId="2568889717" sldId="272"/>
        </pc:sldMkLst>
        <pc:picChg chg="add mod">
          <ac:chgData name="Dharmesh Gupta" userId="b7eba321e3769b18" providerId="LiveId" clId="{19A2457C-5A16-463F-8B5F-F707F427BFFB}" dt="2023-02-09T10:00:58.099" v="133" actId="14100"/>
          <ac:picMkLst>
            <pc:docMk/>
            <pc:sldMk cId="2568889717" sldId="272"/>
            <ac:picMk id="5" creationId="{B31DE2C7-0A89-CCE6-BCBD-DD777A5474AA}"/>
          </ac:picMkLst>
        </pc:picChg>
      </pc:sldChg>
      <pc:sldChg chg="addSp new mod">
        <pc:chgData name="Dharmesh Gupta" userId="b7eba321e3769b18" providerId="LiveId" clId="{19A2457C-5A16-463F-8B5F-F707F427BFFB}" dt="2023-02-09T10:01:30.130" v="134" actId="22"/>
        <pc:sldMkLst>
          <pc:docMk/>
          <pc:sldMk cId="861174590" sldId="273"/>
        </pc:sldMkLst>
        <pc:picChg chg="add">
          <ac:chgData name="Dharmesh Gupta" userId="b7eba321e3769b18" providerId="LiveId" clId="{19A2457C-5A16-463F-8B5F-F707F427BFFB}" dt="2023-02-09T10:01:30.130" v="134" actId="22"/>
          <ac:picMkLst>
            <pc:docMk/>
            <pc:sldMk cId="861174590" sldId="273"/>
            <ac:picMk id="5" creationId="{19F46013-CF18-30A3-F18E-5D7736485A12}"/>
          </ac:picMkLst>
        </pc:picChg>
      </pc:sldChg>
      <pc:sldChg chg="addSp new mod">
        <pc:chgData name="Dharmesh Gupta" userId="b7eba321e3769b18" providerId="LiveId" clId="{19A2457C-5A16-463F-8B5F-F707F427BFFB}" dt="2023-02-09T10:01:44.007" v="135" actId="22"/>
        <pc:sldMkLst>
          <pc:docMk/>
          <pc:sldMk cId="3679987471" sldId="274"/>
        </pc:sldMkLst>
        <pc:picChg chg="add">
          <ac:chgData name="Dharmesh Gupta" userId="b7eba321e3769b18" providerId="LiveId" clId="{19A2457C-5A16-463F-8B5F-F707F427BFFB}" dt="2023-02-09T10:01:44.007" v="135" actId="22"/>
          <ac:picMkLst>
            <pc:docMk/>
            <pc:sldMk cId="3679987471" sldId="274"/>
            <ac:picMk id="5" creationId="{4A229329-B1B3-06AD-14A7-572FCB8191F8}"/>
          </ac:picMkLst>
        </pc:picChg>
      </pc:sldChg>
      <pc:sldChg chg="addSp modSp new mod">
        <pc:chgData name="Dharmesh Gupta" userId="b7eba321e3769b18" providerId="LiveId" clId="{19A2457C-5A16-463F-8B5F-F707F427BFFB}" dt="2023-02-09T10:02:54.415" v="138" actId="14100"/>
        <pc:sldMkLst>
          <pc:docMk/>
          <pc:sldMk cId="2170130985" sldId="275"/>
        </pc:sldMkLst>
        <pc:picChg chg="add mod">
          <ac:chgData name="Dharmesh Gupta" userId="b7eba321e3769b18" providerId="LiveId" clId="{19A2457C-5A16-463F-8B5F-F707F427BFFB}" dt="2023-02-09T10:02:54.415" v="138" actId="14100"/>
          <ac:picMkLst>
            <pc:docMk/>
            <pc:sldMk cId="2170130985" sldId="275"/>
            <ac:picMk id="5" creationId="{CA055D1B-46EF-78EA-98DE-4C35F52858AD}"/>
          </ac:picMkLst>
        </pc:picChg>
      </pc:sldChg>
      <pc:sldChg chg="addSp modSp new mod">
        <pc:chgData name="Dharmesh Gupta" userId="b7eba321e3769b18" providerId="LiveId" clId="{19A2457C-5A16-463F-8B5F-F707F427BFFB}" dt="2023-02-09T10:04:19.697" v="141" actId="14100"/>
        <pc:sldMkLst>
          <pc:docMk/>
          <pc:sldMk cId="3298863311" sldId="276"/>
        </pc:sldMkLst>
        <pc:picChg chg="add mod">
          <ac:chgData name="Dharmesh Gupta" userId="b7eba321e3769b18" providerId="LiveId" clId="{19A2457C-5A16-463F-8B5F-F707F427BFFB}" dt="2023-02-09T10:04:19.697" v="141" actId="14100"/>
          <ac:picMkLst>
            <pc:docMk/>
            <pc:sldMk cId="3298863311" sldId="276"/>
            <ac:picMk id="5" creationId="{1F4B0C85-FDF1-D694-9110-4A877C43B836}"/>
          </ac:picMkLst>
        </pc:picChg>
      </pc:sldChg>
      <pc:sldChg chg="addSp modSp new mod">
        <pc:chgData name="Dharmesh Gupta" userId="b7eba321e3769b18" providerId="LiveId" clId="{19A2457C-5A16-463F-8B5F-F707F427BFFB}" dt="2023-02-09T10:05:11.747" v="144" actId="14100"/>
        <pc:sldMkLst>
          <pc:docMk/>
          <pc:sldMk cId="1777877146" sldId="277"/>
        </pc:sldMkLst>
        <pc:picChg chg="add mod">
          <ac:chgData name="Dharmesh Gupta" userId="b7eba321e3769b18" providerId="LiveId" clId="{19A2457C-5A16-463F-8B5F-F707F427BFFB}" dt="2023-02-09T10:05:11.747" v="144" actId="14100"/>
          <ac:picMkLst>
            <pc:docMk/>
            <pc:sldMk cId="1777877146" sldId="277"/>
            <ac:picMk id="5" creationId="{C7481D91-FE18-2B48-FF98-D177BE63C881}"/>
          </ac:picMkLst>
        </pc:picChg>
      </pc:sldChg>
      <pc:sldChg chg="addSp modSp new mod">
        <pc:chgData name="Dharmesh Gupta" userId="b7eba321e3769b18" providerId="LiveId" clId="{19A2457C-5A16-463F-8B5F-F707F427BFFB}" dt="2023-02-09T10:09:04.399" v="147" actId="14100"/>
        <pc:sldMkLst>
          <pc:docMk/>
          <pc:sldMk cId="3004536799" sldId="278"/>
        </pc:sldMkLst>
        <pc:picChg chg="add mod">
          <ac:chgData name="Dharmesh Gupta" userId="b7eba321e3769b18" providerId="LiveId" clId="{19A2457C-5A16-463F-8B5F-F707F427BFFB}" dt="2023-02-09T10:09:04.399" v="147" actId="14100"/>
          <ac:picMkLst>
            <pc:docMk/>
            <pc:sldMk cId="3004536799" sldId="278"/>
            <ac:picMk id="5" creationId="{9D19320A-F46F-3852-2416-BC5F3192245A}"/>
          </ac:picMkLst>
        </pc:picChg>
      </pc:sldChg>
      <pc:sldChg chg="addSp modSp new mod">
        <pc:chgData name="Dharmesh Gupta" userId="b7eba321e3769b18" providerId="LiveId" clId="{19A2457C-5A16-463F-8B5F-F707F427BFFB}" dt="2023-02-09T10:10:25.053" v="153" actId="14100"/>
        <pc:sldMkLst>
          <pc:docMk/>
          <pc:sldMk cId="1714804200" sldId="279"/>
        </pc:sldMkLst>
        <pc:picChg chg="add mod">
          <ac:chgData name="Dharmesh Gupta" userId="b7eba321e3769b18" providerId="LiveId" clId="{19A2457C-5A16-463F-8B5F-F707F427BFFB}" dt="2023-02-09T10:10:25.053" v="153" actId="14100"/>
          <ac:picMkLst>
            <pc:docMk/>
            <pc:sldMk cId="1714804200" sldId="279"/>
            <ac:picMk id="5" creationId="{75B87A5C-9FCA-3ED8-453C-B24385BA3EF1}"/>
          </ac:picMkLst>
        </pc:picChg>
      </pc:sldChg>
      <pc:sldChg chg="addSp modSp new mod">
        <pc:chgData name="Dharmesh Gupta" userId="b7eba321e3769b18" providerId="LiveId" clId="{19A2457C-5A16-463F-8B5F-F707F427BFFB}" dt="2023-02-09T10:11:18.405" v="156" actId="14100"/>
        <pc:sldMkLst>
          <pc:docMk/>
          <pc:sldMk cId="554842000" sldId="280"/>
        </pc:sldMkLst>
        <pc:picChg chg="add mod">
          <ac:chgData name="Dharmesh Gupta" userId="b7eba321e3769b18" providerId="LiveId" clId="{19A2457C-5A16-463F-8B5F-F707F427BFFB}" dt="2023-02-09T10:11:18.405" v="156" actId="14100"/>
          <ac:picMkLst>
            <pc:docMk/>
            <pc:sldMk cId="554842000" sldId="280"/>
            <ac:picMk id="5" creationId="{35BC9638-7185-EFCD-ECC6-11A6B5430D65}"/>
          </ac:picMkLst>
        </pc:picChg>
      </pc:sldChg>
      <pc:sldChg chg="addSp modSp new mod">
        <pc:chgData name="Dharmesh Gupta" userId="b7eba321e3769b18" providerId="LiveId" clId="{19A2457C-5A16-463F-8B5F-F707F427BFFB}" dt="2023-02-17T12:45:56.108" v="346" actId="14100"/>
        <pc:sldMkLst>
          <pc:docMk/>
          <pc:sldMk cId="2969715912" sldId="281"/>
        </pc:sldMkLst>
        <pc:picChg chg="add mod">
          <ac:chgData name="Dharmesh Gupta" userId="b7eba321e3769b18" providerId="LiveId" clId="{19A2457C-5A16-463F-8B5F-F707F427BFFB}" dt="2023-02-17T12:45:56.108" v="346" actId="14100"/>
          <ac:picMkLst>
            <pc:docMk/>
            <pc:sldMk cId="2969715912" sldId="281"/>
            <ac:picMk id="5" creationId="{84CC468E-3206-36BC-74C4-732BEE686E0E}"/>
          </ac:picMkLst>
        </pc:picChg>
      </pc:sldChg>
      <pc:sldChg chg="addSp modSp new mod">
        <pc:chgData name="Dharmesh Gupta" userId="b7eba321e3769b18" providerId="LiveId" clId="{19A2457C-5A16-463F-8B5F-F707F427BFFB}" dt="2023-02-09T09:50:15.621" v="112" actId="14100"/>
        <pc:sldMkLst>
          <pc:docMk/>
          <pc:sldMk cId="110927428" sldId="282"/>
        </pc:sldMkLst>
        <pc:picChg chg="add mod">
          <ac:chgData name="Dharmesh Gupta" userId="b7eba321e3769b18" providerId="LiveId" clId="{19A2457C-5A16-463F-8B5F-F707F427BFFB}" dt="2023-02-09T09:50:15.621" v="112" actId="14100"/>
          <ac:picMkLst>
            <pc:docMk/>
            <pc:sldMk cId="110927428" sldId="282"/>
            <ac:picMk id="5" creationId="{4786B36E-FCB0-95F2-0497-F1BA05277406}"/>
          </ac:picMkLst>
        </pc:picChg>
      </pc:sldChg>
      <pc:sldChg chg="addSp modSp new mod">
        <pc:chgData name="Dharmesh Gupta" userId="b7eba321e3769b18" providerId="LiveId" clId="{19A2457C-5A16-463F-8B5F-F707F427BFFB}" dt="2023-02-09T09:50:55.097" v="116" actId="14100"/>
        <pc:sldMkLst>
          <pc:docMk/>
          <pc:sldMk cId="3823818583" sldId="283"/>
        </pc:sldMkLst>
        <pc:picChg chg="add mod">
          <ac:chgData name="Dharmesh Gupta" userId="b7eba321e3769b18" providerId="LiveId" clId="{19A2457C-5A16-463F-8B5F-F707F427BFFB}" dt="2023-02-09T09:50:55.097" v="116" actId="14100"/>
          <ac:picMkLst>
            <pc:docMk/>
            <pc:sldMk cId="3823818583" sldId="283"/>
            <ac:picMk id="5" creationId="{D5BA6E82-E514-DF44-D48F-13A59E562F6A}"/>
          </ac:picMkLst>
        </pc:picChg>
      </pc:sldChg>
      <pc:sldChg chg="addSp new mod">
        <pc:chgData name="Dharmesh Gupta" userId="b7eba321e3769b18" providerId="LiveId" clId="{19A2457C-5A16-463F-8B5F-F707F427BFFB}" dt="2023-02-09T09:52:21.470" v="117" actId="22"/>
        <pc:sldMkLst>
          <pc:docMk/>
          <pc:sldMk cId="2271997440" sldId="284"/>
        </pc:sldMkLst>
        <pc:picChg chg="add">
          <ac:chgData name="Dharmesh Gupta" userId="b7eba321e3769b18" providerId="LiveId" clId="{19A2457C-5A16-463F-8B5F-F707F427BFFB}" dt="2023-02-09T09:52:21.470" v="117" actId="22"/>
          <ac:picMkLst>
            <pc:docMk/>
            <pc:sldMk cId="2271997440" sldId="284"/>
            <ac:picMk id="5" creationId="{7CBB84A7-3FB5-3188-DA3A-DC2537D78D24}"/>
          </ac:picMkLst>
        </pc:picChg>
      </pc:sldChg>
      <pc:sldChg chg="addSp modSp new mod">
        <pc:chgData name="Dharmesh Gupta" userId="b7eba321e3769b18" providerId="LiveId" clId="{19A2457C-5A16-463F-8B5F-F707F427BFFB}" dt="2023-02-09T10:15:31.634" v="159" actId="14100"/>
        <pc:sldMkLst>
          <pc:docMk/>
          <pc:sldMk cId="829675718" sldId="285"/>
        </pc:sldMkLst>
        <pc:picChg chg="add mod">
          <ac:chgData name="Dharmesh Gupta" userId="b7eba321e3769b18" providerId="LiveId" clId="{19A2457C-5A16-463F-8B5F-F707F427BFFB}" dt="2023-02-09T10:15:31.634" v="159" actId="14100"/>
          <ac:picMkLst>
            <pc:docMk/>
            <pc:sldMk cId="829675718" sldId="285"/>
            <ac:picMk id="5" creationId="{755DBB37-A574-B2BA-6098-B2785146D0A0}"/>
          </ac:picMkLst>
        </pc:picChg>
      </pc:sldChg>
      <pc:sldChg chg="addSp modSp new mod">
        <pc:chgData name="Dharmesh Gupta" userId="b7eba321e3769b18" providerId="LiveId" clId="{19A2457C-5A16-463F-8B5F-F707F427BFFB}" dt="2023-02-09T10:15:53.673" v="162" actId="14100"/>
        <pc:sldMkLst>
          <pc:docMk/>
          <pc:sldMk cId="2661129835" sldId="286"/>
        </pc:sldMkLst>
        <pc:picChg chg="add mod">
          <ac:chgData name="Dharmesh Gupta" userId="b7eba321e3769b18" providerId="LiveId" clId="{19A2457C-5A16-463F-8B5F-F707F427BFFB}" dt="2023-02-09T10:15:53.673" v="162" actId="14100"/>
          <ac:picMkLst>
            <pc:docMk/>
            <pc:sldMk cId="2661129835" sldId="286"/>
            <ac:picMk id="5" creationId="{07217523-95C0-3FBF-9F62-E84FC63CCD60}"/>
          </ac:picMkLst>
        </pc:picChg>
      </pc:sldChg>
      <pc:sldChg chg="addSp modSp new mod">
        <pc:chgData name="Dharmesh Gupta" userId="b7eba321e3769b18" providerId="LiveId" clId="{19A2457C-5A16-463F-8B5F-F707F427BFFB}" dt="2023-02-09T10:19:45.035" v="179" actId="14100"/>
        <pc:sldMkLst>
          <pc:docMk/>
          <pc:sldMk cId="439623741" sldId="287"/>
        </pc:sldMkLst>
        <pc:picChg chg="add mod">
          <ac:chgData name="Dharmesh Gupta" userId="b7eba321e3769b18" providerId="LiveId" clId="{19A2457C-5A16-463F-8B5F-F707F427BFFB}" dt="2023-02-09T10:19:45.035" v="179" actId="14100"/>
          <ac:picMkLst>
            <pc:docMk/>
            <pc:sldMk cId="439623741" sldId="287"/>
            <ac:picMk id="5" creationId="{B7577B03-F303-7760-E937-98436A7F87FC}"/>
          </ac:picMkLst>
        </pc:picChg>
      </pc:sldChg>
      <pc:sldChg chg="addSp delSp modSp new mod">
        <pc:chgData name="Dharmesh Gupta" userId="b7eba321e3769b18" providerId="LiveId" clId="{19A2457C-5A16-463F-8B5F-F707F427BFFB}" dt="2023-02-09T10:23:07.497" v="186" actId="14100"/>
        <pc:sldMkLst>
          <pc:docMk/>
          <pc:sldMk cId="181108665" sldId="288"/>
        </pc:sldMkLst>
        <pc:picChg chg="add del mod">
          <ac:chgData name="Dharmesh Gupta" userId="b7eba321e3769b18" providerId="LiveId" clId="{19A2457C-5A16-463F-8B5F-F707F427BFFB}" dt="2023-02-09T10:22:56.318" v="183" actId="478"/>
          <ac:picMkLst>
            <pc:docMk/>
            <pc:sldMk cId="181108665" sldId="288"/>
            <ac:picMk id="5" creationId="{7724B6C6-55F8-DB85-5EEE-3A49204B2071}"/>
          </ac:picMkLst>
        </pc:picChg>
        <pc:picChg chg="add mod">
          <ac:chgData name="Dharmesh Gupta" userId="b7eba321e3769b18" providerId="LiveId" clId="{19A2457C-5A16-463F-8B5F-F707F427BFFB}" dt="2023-02-09T10:23:07.497" v="186" actId="14100"/>
          <ac:picMkLst>
            <pc:docMk/>
            <pc:sldMk cId="181108665" sldId="288"/>
            <ac:picMk id="7" creationId="{C9ADC171-DD57-921F-C451-07AF1AF5DD24}"/>
          </ac:picMkLst>
        </pc:picChg>
      </pc:sldChg>
      <pc:sldChg chg="addSp delSp modSp new mod">
        <pc:chgData name="Dharmesh Gupta" userId="b7eba321e3769b18" providerId="LiveId" clId="{19A2457C-5A16-463F-8B5F-F707F427BFFB}" dt="2023-02-09T10:31:27.105" v="197" actId="14100"/>
        <pc:sldMkLst>
          <pc:docMk/>
          <pc:sldMk cId="962315816" sldId="289"/>
        </pc:sldMkLst>
        <pc:picChg chg="add del mod">
          <ac:chgData name="Dharmesh Gupta" userId="b7eba321e3769b18" providerId="LiveId" clId="{19A2457C-5A16-463F-8B5F-F707F427BFFB}" dt="2023-02-09T10:30:36.135" v="190" actId="478"/>
          <ac:picMkLst>
            <pc:docMk/>
            <pc:sldMk cId="962315816" sldId="289"/>
            <ac:picMk id="5" creationId="{C7916B9A-DB31-8BC8-6C1B-3BEA15FD091E}"/>
          </ac:picMkLst>
        </pc:picChg>
        <pc:picChg chg="add del mod">
          <ac:chgData name="Dharmesh Gupta" userId="b7eba321e3769b18" providerId="LiveId" clId="{19A2457C-5A16-463F-8B5F-F707F427BFFB}" dt="2023-02-09T10:31:04.426" v="194" actId="478"/>
          <ac:picMkLst>
            <pc:docMk/>
            <pc:sldMk cId="962315816" sldId="289"/>
            <ac:picMk id="7" creationId="{5F3BB6E7-CB9F-0AD1-5FF4-BBFBB286E562}"/>
          </ac:picMkLst>
        </pc:picChg>
        <pc:picChg chg="add mod">
          <ac:chgData name="Dharmesh Gupta" userId="b7eba321e3769b18" providerId="LiveId" clId="{19A2457C-5A16-463F-8B5F-F707F427BFFB}" dt="2023-02-09T10:31:27.105" v="197" actId="14100"/>
          <ac:picMkLst>
            <pc:docMk/>
            <pc:sldMk cId="962315816" sldId="289"/>
            <ac:picMk id="9" creationId="{3B5C8E26-B5AB-1913-A831-5E7033B64BAA}"/>
          </ac:picMkLst>
        </pc:picChg>
      </pc:sldChg>
      <pc:sldChg chg="addSp modSp new mod">
        <pc:chgData name="Dharmesh Gupta" userId="b7eba321e3769b18" providerId="LiveId" clId="{19A2457C-5A16-463F-8B5F-F707F427BFFB}" dt="2023-02-09T10:32:59.780" v="200" actId="14100"/>
        <pc:sldMkLst>
          <pc:docMk/>
          <pc:sldMk cId="3010433527" sldId="290"/>
        </pc:sldMkLst>
        <pc:picChg chg="add mod">
          <ac:chgData name="Dharmesh Gupta" userId="b7eba321e3769b18" providerId="LiveId" clId="{19A2457C-5A16-463F-8B5F-F707F427BFFB}" dt="2023-02-09T10:32:59.780" v="200" actId="14100"/>
          <ac:picMkLst>
            <pc:docMk/>
            <pc:sldMk cId="3010433527" sldId="290"/>
            <ac:picMk id="5" creationId="{90BE5520-E8A0-3054-C050-61A305CA8064}"/>
          </ac:picMkLst>
        </pc:picChg>
      </pc:sldChg>
      <pc:sldChg chg="addSp modSp new mod">
        <pc:chgData name="Dharmesh Gupta" userId="b7eba321e3769b18" providerId="LiveId" clId="{19A2457C-5A16-463F-8B5F-F707F427BFFB}" dt="2023-02-09T10:42:11.017" v="204" actId="14100"/>
        <pc:sldMkLst>
          <pc:docMk/>
          <pc:sldMk cId="3023340528" sldId="291"/>
        </pc:sldMkLst>
        <pc:picChg chg="add mod">
          <ac:chgData name="Dharmesh Gupta" userId="b7eba321e3769b18" providerId="LiveId" clId="{19A2457C-5A16-463F-8B5F-F707F427BFFB}" dt="2023-02-09T10:42:11.017" v="204" actId="14100"/>
          <ac:picMkLst>
            <pc:docMk/>
            <pc:sldMk cId="3023340528" sldId="291"/>
            <ac:picMk id="5" creationId="{45CFFD5C-4638-A7B8-5505-BCD2CC0BF8BF}"/>
          </ac:picMkLst>
        </pc:picChg>
      </pc:sldChg>
      <pc:sldChg chg="addSp modSp new mod">
        <pc:chgData name="Dharmesh Gupta" userId="b7eba321e3769b18" providerId="LiveId" clId="{19A2457C-5A16-463F-8B5F-F707F427BFFB}" dt="2023-02-09T10:43:48.440" v="207" actId="14100"/>
        <pc:sldMkLst>
          <pc:docMk/>
          <pc:sldMk cId="3297280633" sldId="292"/>
        </pc:sldMkLst>
        <pc:picChg chg="add mod">
          <ac:chgData name="Dharmesh Gupta" userId="b7eba321e3769b18" providerId="LiveId" clId="{19A2457C-5A16-463F-8B5F-F707F427BFFB}" dt="2023-02-09T10:43:48.440" v="207" actId="14100"/>
          <ac:picMkLst>
            <pc:docMk/>
            <pc:sldMk cId="3297280633" sldId="292"/>
            <ac:picMk id="5" creationId="{CB9C6687-8A5C-ED9A-BD2D-3CE32FEFC5BC}"/>
          </ac:picMkLst>
        </pc:picChg>
      </pc:sldChg>
      <pc:sldChg chg="addSp delSp modSp new mod">
        <pc:chgData name="Dharmesh Gupta" userId="b7eba321e3769b18" providerId="LiveId" clId="{19A2457C-5A16-463F-8B5F-F707F427BFFB}" dt="2023-02-09T10:44:55.322" v="214" actId="14100"/>
        <pc:sldMkLst>
          <pc:docMk/>
          <pc:sldMk cId="179132546" sldId="293"/>
        </pc:sldMkLst>
        <pc:picChg chg="add del mod">
          <ac:chgData name="Dharmesh Gupta" userId="b7eba321e3769b18" providerId="LiveId" clId="{19A2457C-5A16-463F-8B5F-F707F427BFFB}" dt="2023-02-09T10:44:26.033" v="211" actId="478"/>
          <ac:picMkLst>
            <pc:docMk/>
            <pc:sldMk cId="179132546" sldId="293"/>
            <ac:picMk id="5" creationId="{E28A5E50-5101-F279-1536-2400FBCAFEF3}"/>
          </ac:picMkLst>
        </pc:picChg>
        <pc:picChg chg="add mod">
          <ac:chgData name="Dharmesh Gupta" userId="b7eba321e3769b18" providerId="LiveId" clId="{19A2457C-5A16-463F-8B5F-F707F427BFFB}" dt="2023-02-09T10:44:55.322" v="214" actId="14100"/>
          <ac:picMkLst>
            <pc:docMk/>
            <pc:sldMk cId="179132546" sldId="293"/>
            <ac:picMk id="7" creationId="{32442461-5D65-CB5C-D41B-D9AB5C482FFE}"/>
          </ac:picMkLst>
        </pc:picChg>
      </pc:sldChg>
      <pc:sldChg chg="addSp modSp new mod">
        <pc:chgData name="Dharmesh Gupta" userId="b7eba321e3769b18" providerId="LiveId" clId="{19A2457C-5A16-463F-8B5F-F707F427BFFB}" dt="2023-02-09T10:46:10.348" v="217" actId="14100"/>
        <pc:sldMkLst>
          <pc:docMk/>
          <pc:sldMk cId="3624491616" sldId="294"/>
        </pc:sldMkLst>
        <pc:picChg chg="add mod">
          <ac:chgData name="Dharmesh Gupta" userId="b7eba321e3769b18" providerId="LiveId" clId="{19A2457C-5A16-463F-8B5F-F707F427BFFB}" dt="2023-02-09T10:46:10.348" v="217" actId="14100"/>
          <ac:picMkLst>
            <pc:docMk/>
            <pc:sldMk cId="3624491616" sldId="294"/>
            <ac:picMk id="5" creationId="{DB3DCEDE-EEBA-9596-0C5E-20CB297E3FB2}"/>
          </ac:picMkLst>
        </pc:picChg>
      </pc:sldChg>
      <pc:sldChg chg="addSp new mod">
        <pc:chgData name="Dharmesh Gupta" userId="b7eba321e3769b18" providerId="LiveId" clId="{19A2457C-5A16-463F-8B5F-F707F427BFFB}" dt="2023-02-09T10:47:08.558" v="218" actId="22"/>
        <pc:sldMkLst>
          <pc:docMk/>
          <pc:sldMk cId="683843668" sldId="295"/>
        </pc:sldMkLst>
        <pc:picChg chg="add">
          <ac:chgData name="Dharmesh Gupta" userId="b7eba321e3769b18" providerId="LiveId" clId="{19A2457C-5A16-463F-8B5F-F707F427BFFB}" dt="2023-02-09T10:47:08.558" v="218" actId="22"/>
          <ac:picMkLst>
            <pc:docMk/>
            <pc:sldMk cId="683843668" sldId="295"/>
            <ac:picMk id="5" creationId="{81C951A5-2901-4C79-6311-F8AC44616B05}"/>
          </ac:picMkLst>
        </pc:picChg>
      </pc:sldChg>
      <pc:sldChg chg="addSp modSp new mod">
        <pc:chgData name="Dharmesh Gupta" userId="b7eba321e3769b18" providerId="LiveId" clId="{19A2457C-5A16-463F-8B5F-F707F427BFFB}" dt="2023-02-09T10:50:16.221" v="221" actId="14100"/>
        <pc:sldMkLst>
          <pc:docMk/>
          <pc:sldMk cId="3784674819" sldId="296"/>
        </pc:sldMkLst>
        <pc:picChg chg="add mod">
          <ac:chgData name="Dharmesh Gupta" userId="b7eba321e3769b18" providerId="LiveId" clId="{19A2457C-5A16-463F-8B5F-F707F427BFFB}" dt="2023-02-09T10:50:16.221" v="221" actId="14100"/>
          <ac:picMkLst>
            <pc:docMk/>
            <pc:sldMk cId="3784674819" sldId="296"/>
            <ac:picMk id="5" creationId="{AA89846C-F171-27AF-9A51-1C4EE39BF794}"/>
          </ac:picMkLst>
        </pc:picChg>
      </pc:sldChg>
      <pc:sldChg chg="addSp modSp new mod">
        <pc:chgData name="Dharmesh Gupta" userId="b7eba321e3769b18" providerId="LiveId" clId="{19A2457C-5A16-463F-8B5F-F707F427BFFB}" dt="2023-02-09T10:51:26.203" v="224" actId="14100"/>
        <pc:sldMkLst>
          <pc:docMk/>
          <pc:sldMk cId="3053864654" sldId="297"/>
        </pc:sldMkLst>
        <pc:picChg chg="add mod">
          <ac:chgData name="Dharmesh Gupta" userId="b7eba321e3769b18" providerId="LiveId" clId="{19A2457C-5A16-463F-8B5F-F707F427BFFB}" dt="2023-02-09T10:51:26.203" v="224" actId="14100"/>
          <ac:picMkLst>
            <pc:docMk/>
            <pc:sldMk cId="3053864654" sldId="297"/>
            <ac:picMk id="5" creationId="{FE80F04A-9A7A-A748-9D24-EE9DEC4E3F5D}"/>
          </ac:picMkLst>
        </pc:picChg>
      </pc:sldChg>
      <pc:sldChg chg="addSp modSp new mod">
        <pc:chgData name="Dharmesh Gupta" userId="b7eba321e3769b18" providerId="LiveId" clId="{19A2457C-5A16-463F-8B5F-F707F427BFFB}" dt="2023-02-17T12:07:40.690" v="228" actId="14100"/>
        <pc:sldMkLst>
          <pc:docMk/>
          <pc:sldMk cId="391518371" sldId="298"/>
        </pc:sldMkLst>
        <pc:picChg chg="add mod">
          <ac:chgData name="Dharmesh Gupta" userId="b7eba321e3769b18" providerId="LiveId" clId="{19A2457C-5A16-463F-8B5F-F707F427BFFB}" dt="2023-02-17T12:07:40.690" v="228" actId="14100"/>
          <ac:picMkLst>
            <pc:docMk/>
            <pc:sldMk cId="391518371" sldId="298"/>
            <ac:picMk id="5" creationId="{8E253D2A-3C22-8426-DCB9-385409481B74}"/>
          </ac:picMkLst>
        </pc:picChg>
      </pc:sldChg>
      <pc:sldChg chg="addSp delSp modSp new mod">
        <pc:chgData name="Dharmesh Gupta" userId="b7eba321e3769b18" providerId="LiveId" clId="{19A2457C-5A16-463F-8B5F-F707F427BFFB}" dt="2023-02-17T12:10:23.861" v="234" actId="14100"/>
        <pc:sldMkLst>
          <pc:docMk/>
          <pc:sldMk cId="1477745242" sldId="299"/>
        </pc:sldMkLst>
        <pc:picChg chg="add del mod">
          <ac:chgData name="Dharmesh Gupta" userId="b7eba321e3769b18" providerId="LiveId" clId="{19A2457C-5A16-463F-8B5F-F707F427BFFB}" dt="2023-02-17T12:10:15.271" v="231" actId="478"/>
          <ac:picMkLst>
            <pc:docMk/>
            <pc:sldMk cId="1477745242" sldId="299"/>
            <ac:picMk id="5" creationId="{8B670D0B-D9D0-2A72-708B-CB7226A50ACE}"/>
          </ac:picMkLst>
        </pc:picChg>
        <pc:picChg chg="add mod">
          <ac:chgData name="Dharmesh Gupta" userId="b7eba321e3769b18" providerId="LiveId" clId="{19A2457C-5A16-463F-8B5F-F707F427BFFB}" dt="2023-02-17T12:10:23.861" v="234" actId="14100"/>
          <ac:picMkLst>
            <pc:docMk/>
            <pc:sldMk cId="1477745242" sldId="299"/>
            <ac:picMk id="7" creationId="{41BCC923-CA8C-E2DA-F3EF-0D94C50759A3}"/>
          </ac:picMkLst>
        </pc:picChg>
      </pc:sldChg>
      <pc:sldChg chg="addSp modSp new mod">
        <pc:chgData name="Dharmesh Gupta" userId="b7eba321e3769b18" providerId="LiveId" clId="{19A2457C-5A16-463F-8B5F-F707F427BFFB}" dt="2023-02-17T12:11:32.219" v="242" actId="14100"/>
        <pc:sldMkLst>
          <pc:docMk/>
          <pc:sldMk cId="1819112822" sldId="300"/>
        </pc:sldMkLst>
        <pc:picChg chg="add mod">
          <ac:chgData name="Dharmesh Gupta" userId="b7eba321e3769b18" providerId="LiveId" clId="{19A2457C-5A16-463F-8B5F-F707F427BFFB}" dt="2023-02-17T12:11:32.219" v="242" actId="14100"/>
          <ac:picMkLst>
            <pc:docMk/>
            <pc:sldMk cId="1819112822" sldId="300"/>
            <ac:picMk id="5" creationId="{7C2D3B1B-FFDD-F73A-7CE2-3F8386BA905C}"/>
          </ac:picMkLst>
        </pc:picChg>
      </pc:sldChg>
      <pc:sldChg chg="addSp modSp new mod">
        <pc:chgData name="Dharmesh Gupta" userId="b7eba321e3769b18" providerId="LiveId" clId="{19A2457C-5A16-463F-8B5F-F707F427BFFB}" dt="2023-02-17T12:33:18.633" v="301" actId="14100"/>
        <pc:sldMkLst>
          <pc:docMk/>
          <pc:sldMk cId="4073769922" sldId="301"/>
        </pc:sldMkLst>
        <pc:picChg chg="add mod">
          <ac:chgData name="Dharmesh Gupta" userId="b7eba321e3769b18" providerId="LiveId" clId="{19A2457C-5A16-463F-8B5F-F707F427BFFB}" dt="2023-02-17T12:33:18.633" v="301" actId="14100"/>
          <ac:picMkLst>
            <pc:docMk/>
            <pc:sldMk cId="4073769922" sldId="301"/>
            <ac:picMk id="5" creationId="{DCEA6628-4AC8-2C14-C646-B572AAE33FA8}"/>
          </ac:picMkLst>
        </pc:picChg>
      </pc:sldChg>
      <pc:sldChg chg="addSp modSp new mod">
        <pc:chgData name="Dharmesh Gupta" userId="b7eba321e3769b18" providerId="LiveId" clId="{19A2457C-5A16-463F-8B5F-F707F427BFFB}" dt="2023-02-17T12:13:37.886" v="245" actId="14100"/>
        <pc:sldMkLst>
          <pc:docMk/>
          <pc:sldMk cId="4241814378" sldId="302"/>
        </pc:sldMkLst>
        <pc:picChg chg="add mod">
          <ac:chgData name="Dharmesh Gupta" userId="b7eba321e3769b18" providerId="LiveId" clId="{19A2457C-5A16-463F-8B5F-F707F427BFFB}" dt="2023-02-17T12:13:37.886" v="245" actId="14100"/>
          <ac:picMkLst>
            <pc:docMk/>
            <pc:sldMk cId="4241814378" sldId="302"/>
            <ac:picMk id="5" creationId="{DF253002-9E8A-8396-EC59-B80C0873406E}"/>
          </ac:picMkLst>
        </pc:picChg>
      </pc:sldChg>
      <pc:sldChg chg="addSp modSp new mod">
        <pc:chgData name="Dharmesh Gupta" userId="b7eba321e3769b18" providerId="LiveId" clId="{19A2457C-5A16-463F-8B5F-F707F427BFFB}" dt="2023-02-17T12:15:46.972" v="248" actId="14100"/>
        <pc:sldMkLst>
          <pc:docMk/>
          <pc:sldMk cId="543594999" sldId="303"/>
        </pc:sldMkLst>
        <pc:picChg chg="add mod">
          <ac:chgData name="Dharmesh Gupta" userId="b7eba321e3769b18" providerId="LiveId" clId="{19A2457C-5A16-463F-8B5F-F707F427BFFB}" dt="2023-02-17T12:15:46.972" v="248" actId="14100"/>
          <ac:picMkLst>
            <pc:docMk/>
            <pc:sldMk cId="543594999" sldId="303"/>
            <ac:picMk id="5" creationId="{9336F45C-6B27-50FB-5DE2-82C6452D1D44}"/>
          </ac:picMkLst>
        </pc:picChg>
      </pc:sldChg>
      <pc:sldChg chg="addSp modSp new mod">
        <pc:chgData name="Dharmesh Gupta" userId="b7eba321e3769b18" providerId="LiveId" clId="{19A2457C-5A16-463F-8B5F-F707F427BFFB}" dt="2023-02-17T12:19:21.975" v="255" actId="14100"/>
        <pc:sldMkLst>
          <pc:docMk/>
          <pc:sldMk cId="1830325026" sldId="304"/>
        </pc:sldMkLst>
        <pc:picChg chg="add mod">
          <ac:chgData name="Dharmesh Gupta" userId="b7eba321e3769b18" providerId="LiveId" clId="{19A2457C-5A16-463F-8B5F-F707F427BFFB}" dt="2023-02-17T12:19:21.975" v="255" actId="14100"/>
          <ac:picMkLst>
            <pc:docMk/>
            <pc:sldMk cId="1830325026" sldId="304"/>
            <ac:picMk id="5" creationId="{94FF73CD-2A19-9918-8178-08B16C3CE181}"/>
          </ac:picMkLst>
        </pc:picChg>
      </pc:sldChg>
      <pc:sldChg chg="addSp modSp new mod">
        <pc:chgData name="Dharmesh Gupta" userId="b7eba321e3769b18" providerId="LiveId" clId="{19A2457C-5A16-463F-8B5F-F707F427BFFB}" dt="2023-02-17T12:26:57.907" v="275" actId="14100"/>
        <pc:sldMkLst>
          <pc:docMk/>
          <pc:sldMk cId="2793392942" sldId="305"/>
        </pc:sldMkLst>
        <pc:picChg chg="add mod">
          <ac:chgData name="Dharmesh Gupta" userId="b7eba321e3769b18" providerId="LiveId" clId="{19A2457C-5A16-463F-8B5F-F707F427BFFB}" dt="2023-02-17T12:26:57.907" v="275" actId="14100"/>
          <ac:picMkLst>
            <pc:docMk/>
            <pc:sldMk cId="2793392942" sldId="305"/>
            <ac:picMk id="5" creationId="{578AAB2C-A39B-4C5F-D017-1B8ED50E24F5}"/>
          </ac:picMkLst>
        </pc:picChg>
      </pc:sldChg>
      <pc:sldChg chg="addSp new mod">
        <pc:chgData name="Dharmesh Gupta" userId="b7eba321e3769b18" providerId="LiveId" clId="{19A2457C-5A16-463F-8B5F-F707F427BFFB}" dt="2023-02-17T12:20:19.370" v="256" actId="22"/>
        <pc:sldMkLst>
          <pc:docMk/>
          <pc:sldMk cId="3117709938" sldId="306"/>
        </pc:sldMkLst>
        <pc:picChg chg="add">
          <ac:chgData name="Dharmesh Gupta" userId="b7eba321e3769b18" providerId="LiveId" clId="{19A2457C-5A16-463F-8B5F-F707F427BFFB}" dt="2023-02-17T12:20:19.370" v="256" actId="22"/>
          <ac:picMkLst>
            <pc:docMk/>
            <pc:sldMk cId="3117709938" sldId="306"/>
            <ac:picMk id="5" creationId="{5C7CE732-4A41-DA0F-18A6-8C299DBD1E0D}"/>
          </ac:picMkLst>
        </pc:picChg>
      </pc:sldChg>
      <pc:sldChg chg="addSp modSp new mod">
        <pc:chgData name="Dharmesh Gupta" userId="b7eba321e3769b18" providerId="LiveId" clId="{19A2457C-5A16-463F-8B5F-F707F427BFFB}" dt="2023-02-17T12:21:38.997" v="259" actId="14100"/>
        <pc:sldMkLst>
          <pc:docMk/>
          <pc:sldMk cId="3980104007" sldId="307"/>
        </pc:sldMkLst>
        <pc:picChg chg="add mod">
          <ac:chgData name="Dharmesh Gupta" userId="b7eba321e3769b18" providerId="LiveId" clId="{19A2457C-5A16-463F-8B5F-F707F427BFFB}" dt="2023-02-17T12:21:38.997" v="259" actId="14100"/>
          <ac:picMkLst>
            <pc:docMk/>
            <pc:sldMk cId="3980104007" sldId="307"/>
            <ac:picMk id="5" creationId="{3F5E69DB-AE8E-4D8A-59BE-200FC5E5CB76}"/>
          </ac:picMkLst>
        </pc:picChg>
      </pc:sldChg>
      <pc:sldChg chg="addSp delSp modSp new mod">
        <pc:chgData name="Dharmesh Gupta" userId="b7eba321e3769b18" providerId="LiveId" clId="{19A2457C-5A16-463F-8B5F-F707F427BFFB}" dt="2023-02-17T12:24:11.815" v="266" actId="14100"/>
        <pc:sldMkLst>
          <pc:docMk/>
          <pc:sldMk cId="1959795242" sldId="308"/>
        </pc:sldMkLst>
        <pc:picChg chg="add del mod">
          <ac:chgData name="Dharmesh Gupta" userId="b7eba321e3769b18" providerId="LiveId" clId="{19A2457C-5A16-463F-8B5F-F707F427BFFB}" dt="2023-02-17T12:23:43.165" v="263" actId="478"/>
          <ac:picMkLst>
            <pc:docMk/>
            <pc:sldMk cId="1959795242" sldId="308"/>
            <ac:picMk id="5" creationId="{3A82BA6C-F21B-B3D6-2622-579F0FE4A101}"/>
          </ac:picMkLst>
        </pc:picChg>
        <pc:picChg chg="add mod">
          <ac:chgData name="Dharmesh Gupta" userId="b7eba321e3769b18" providerId="LiveId" clId="{19A2457C-5A16-463F-8B5F-F707F427BFFB}" dt="2023-02-17T12:24:11.815" v="266" actId="14100"/>
          <ac:picMkLst>
            <pc:docMk/>
            <pc:sldMk cId="1959795242" sldId="308"/>
            <ac:picMk id="7" creationId="{F2E77014-77B6-8F9B-FD2F-7BF24DB95A5C}"/>
          </ac:picMkLst>
        </pc:picChg>
      </pc:sldChg>
      <pc:sldChg chg="addSp modSp new mod">
        <pc:chgData name="Dharmesh Gupta" userId="b7eba321e3769b18" providerId="LiveId" clId="{19A2457C-5A16-463F-8B5F-F707F427BFFB}" dt="2023-02-17T12:25:39.012" v="269" actId="14100"/>
        <pc:sldMkLst>
          <pc:docMk/>
          <pc:sldMk cId="2414791833" sldId="309"/>
        </pc:sldMkLst>
        <pc:picChg chg="add mod">
          <ac:chgData name="Dharmesh Gupta" userId="b7eba321e3769b18" providerId="LiveId" clId="{19A2457C-5A16-463F-8B5F-F707F427BFFB}" dt="2023-02-17T12:25:39.012" v="269" actId="14100"/>
          <ac:picMkLst>
            <pc:docMk/>
            <pc:sldMk cId="2414791833" sldId="309"/>
            <ac:picMk id="5" creationId="{921C53DF-DE63-27A9-FB2E-95808A97B328}"/>
          </ac:picMkLst>
        </pc:picChg>
      </pc:sldChg>
      <pc:sldChg chg="addSp modSp new mod">
        <pc:chgData name="Dharmesh Gupta" userId="b7eba321e3769b18" providerId="LiveId" clId="{19A2457C-5A16-463F-8B5F-F707F427BFFB}" dt="2023-02-17T12:28:08.829" v="278" actId="14100"/>
        <pc:sldMkLst>
          <pc:docMk/>
          <pc:sldMk cId="2937185846" sldId="310"/>
        </pc:sldMkLst>
        <pc:picChg chg="add mod">
          <ac:chgData name="Dharmesh Gupta" userId="b7eba321e3769b18" providerId="LiveId" clId="{19A2457C-5A16-463F-8B5F-F707F427BFFB}" dt="2023-02-17T12:28:08.829" v="278" actId="14100"/>
          <ac:picMkLst>
            <pc:docMk/>
            <pc:sldMk cId="2937185846" sldId="310"/>
            <ac:picMk id="5" creationId="{70D39ABD-3F19-50FC-A100-E646F8ACC39E}"/>
          </ac:picMkLst>
        </pc:picChg>
      </pc:sldChg>
      <pc:sldChg chg="addSp modSp new mod">
        <pc:chgData name="Dharmesh Gupta" userId="b7eba321e3769b18" providerId="LiveId" clId="{19A2457C-5A16-463F-8B5F-F707F427BFFB}" dt="2023-02-17T12:28:36.510" v="281" actId="14100"/>
        <pc:sldMkLst>
          <pc:docMk/>
          <pc:sldMk cId="3267365302" sldId="311"/>
        </pc:sldMkLst>
        <pc:picChg chg="add mod">
          <ac:chgData name="Dharmesh Gupta" userId="b7eba321e3769b18" providerId="LiveId" clId="{19A2457C-5A16-463F-8B5F-F707F427BFFB}" dt="2023-02-17T12:28:36.510" v="281" actId="14100"/>
          <ac:picMkLst>
            <pc:docMk/>
            <pc:sldMk cId="3267365302" sldId="311"/>
            <ac:picMk id="5" creationId="{72AD7D15-F97C-5B78-4082-61542C75C4D6}"/>
          </ac:picMkLst>
        </pc:picChg>
      </pc:sldChg>
      <pc:sldChg chg="addSp modSp new mod">
        <pc:chgData name="Dharmesh Gupta" userId="b7eba321e3769b18" providerId="LiveId" clId="{19A2457C-5A16-463F-8B5F-F707F427BFFB}" dt="2023-02-17T12:30:04.502" v="286" actId="14100"/>
        <pc:sldMkLst>
          <pc:docMk/>
          <pc:sldMk cId="4003188383" sldId="312"/>
        </pc:sldMkLst>
        <pc:picChg chg="add mod">
          <ac:chgData name="Dharmesh Gupta" userId="b7eba321e3769b18" providerId="LiveId" clId="{19A2457C-5A16-463F-8B5F-F707F427BFFB}" dt="2023-02-17T12:30:04.502" v="286" actId="14100"/>
          <ac:picMkLst>
            <pc:docMk/>
            <pc:sldMk cId="4003188383" sldId="312"/>
            <ac:picMk id="5" creationId="{1B5E81D5-1868-6A71-4A26-4FC0AF6BD067}"/>
          </ac:picMkLst>
        </pc:picChg>
      </pc:sldChg>
      <pc:sldChg chg="addSp modSp new mod">
        <pc:chgData name="Dharmesh Gupta" userId="b7eba321e3769b18" providerId="LiveId" clId="{19A2457C-5A16-463F-8B5F-F707F427BFFB}" dt="2023-02-17T12:31:23.169" v="289" actId="14100"/>
        <pc:sldMkLst>
          <pc:docMk/>
          <pc:sldMk cId="2138091417" sldId="313"/>
        </pc:sldMkLst>
        <pc:picChg chg="add mod">
          <ac:chgData name="Dharmesh Gupta" userId="b7eba321e3769b18" providerId="LiveId" clId="{19A2457C-5A16-463F-8B5F-F707F427BFFB}" dt="2023-02-17T12:31:23.169" v="289" actId="14100"/>
          <ac:picMkLst>
            <pc:docMk/>
            <pc:sldMk cId="2138091417" sldId="313"/>
            <ac:picMk id="5" creationId="{5DAEFAD3-CE06-AECF-E595-935692038105}"/>
          </ac:picMkLst>
        </pc:picChg>
      </pc:sldChg>
      <pc:sldChg chg="addSp modSp new mod">
        <pc:chgData name="Dharmesh Gupta" userId="b7eba321e3769b18" providerId="LiveId" clId="{19A2457C-5A16-463F-8B5F-F707F427BFFB}" dt="2023-02-17T12:32:51.142" v="293" actId="1037"/>
        <pc:sldMkLst>
          <pc:docMk/>
          <pc:sldMk cId="3298076437" sldId="314"/>
        </pc:sldMkLst>
        <pc:picChg chg="add mod">
          <ac:chgData name="Dharmesh Gupta" userId="b7eba321e3769b18" providerId="LiveId" clId="{19A2457C-5A16-463F-8B5F-F707F427BFFB}" dt="2023-02-17T12:32:51.142" v="293" actId="1037"/>
          <ac:picMkLst>
            <pc:docMk/>
            <pc:sldMk cId="3298076437" sldId="314"/>
            <ac:picMk id="5" creationId="{D79422C1-1CAD-162D-E461-DF8DE35D32A2}"/>
          </ac:picMkLst>
        </pc:picChg>
      </pc:sldChg>
      <pc:sldChg chg="addSp modSp new mod">
        <pc:chgData name="Dharmesh Gupta" userId="b7eba321e3769b18" providerId="LiveId" clId="{19A2457C-5A16-463F-8B5F-F707F427BFFB}" dt="2023-02-17T12:33:42.842" v="304" actId="14100"/>
        <pc:sldMkLst>
          <pc:docMk/>
          <pc:sldMk cId="1823095449" sldId="315"/>
        </pc:sldMkLst>
        <pc:picChg chg="add mod">
          <ac:chgData name="Dharmesh Gupta" userId="b7eba321e3769b18" providerId="LiveId" clId="{19A2457C-5A16-463F-8B5F-F707F427BFFB}" dt="2023-02-17T12:33:42.842" v="304" actId="14100"/>
          <ac:picMkLst>
            <pc:docMk/>
            <pc:sldMk cId="1823095449" sldId="315"/>
            <ac:picMk id="5" creationId="{36323E2C-5333-AD0B-7EBC-153D466BF321}"/>
          </ac:picMkLst>
        </pc:picChg>
      </pc:sldChg>
      <pc:sldChg chg="addSp modSp new mod">
        <pc:chgData name="Dharmesh Gupta" userId="b7eba321e3769b18" providerId="LiveId" clId="{19A2457C-5A16-463F-8B5F-F707F427BFFB}" dt="2023-02-17T12:37:01.463" v="307" actId="14100"/>
        <pc:sldMkLst>
          <pc:docMk/>
          <pc:sldMk cId="1404834052" sldId="316"/>
        </pc:sldMkLst>
        <pc:picChg chg="add mod">
          <ac:chgData name="Dharmesh Gupta" userId="b7eba321e3769b18" providerId="LiveId" clId="{19A2457C-5A16-463F-8B5F-F707F427BFFB}" dt="2023-02-17T12:37:01.463" v="307" actId="14100"/>
          <ac:picMkLst>
            <pc:docMk/>
            <pc:sldMk cId="1404834052" sldId="316"/>
            <ac:picMk id="5" creationId="{8D8E2E84-BA9E-9610-D386-7C75F2B9BC26}"/>
          </ac:picMkLst>
        </pc:picChg>
      </pc:sldChg>
      <pc:sldChg chg="addSp modSp new mod">
        <pc:chgData name="Dharmesh Gupta" userId="b7eba321e3769b18" providerId="LiveId" clId="{19A2457C-5A16-463F-8B5F-F707F427BFFB}" dt="2023-02-17T12:38:09.241" v="310" actId="14100"/>
        <pc:sldMkLst>
          <pc:docMk/>
          <pc:sldMk cId="3576955955" sldId="317"/>
        </pc:sldMkLst>
        <pc:picChg chg="add mod">
          <ac:chgData name="Dharmesh Gupta" userId="b7eba321e3769b18" providerId="LiveId" clId="{19A2457C-5A16-463F-8B5F-F707F427BFFB}" dt="2023-02-17T12:38:09.241" v="310" actId="14100"/>
          <ac:picMkLst>
            <pc:docMk/>
            <pc:sldMk cId="3576955955" sldId="317"/>
            <ac:picMk id="5" creationId="{8A64380F-10FF-7D8F-7AEF-A378E6B5169F}"/>
          </ac:picMkLst>
        </pc:picChg>
      </pc:sldChg>
      <pc:sldChg chg="addSp modSp new mod">
        <pc:chgData name="Dharmesh Gupta" userId="b7eba321e3769b18" providerId="LiveId" clId="{19A2457C-5A16-463F-8B5F-F707F427BFFB}" dt="2023-02-17T12:38:58.593" v="313" actId="14100"/>
        <pc:sldMkLst>
          <pc:docMk/>
          <pc:sldMk cId="3729122785" sldId="318"/>
        </pc:sldMkLst>
        <pc:picChg chg="add mod">
          <ac:chgData name="Dharmesh Gupta" userId="b7eba321e3769b18" providerId="LiveId" clId="{19A2457C-5A16-463F-8B5F-F707F427BFFB}" dt="2023-02-17T12:38:58.593" v="313" actId="14100"/>
          <ac:picMkLst>
            <pc:docMk/>
            <pc:sldMk cId="3729122785" sldId="318"/>
            <ac:picMk id="5" creationId="{261C6826-34F2-6E63-3A47-48A2A168AA82}"/>
          </ac:picMkLst>
        </pc:picChg>
      </pc:sldChg>
      <pc:sldChg chg="addSp delSp modSp new mod">
        <pc:chgData name="Dharmesh Gupta" userId="b7eba321e3769b18" providerId="LiveId" clId="{19A2457C-5A16-463F-8B5F-F707F427BFFB}" dt="2023-02-17T12:40:01.772" v="322" actId="14100"/>
        <pc:sldMkLst>
          <pc:docMk/>
          <pc:sldMk cId="2577640148" sldId="319"/>
        </pc:sldMkLst>
        <pc:graphicFrameChg chg="add del modGraphic">
          <ac:chgData name="Dharmesh Gupta" userId="b7eba321e3769b18" providerId="LiveId" clId="{19A2457C-5A16-463F-8B5F-F707F427BFFB}" dt="2023-02-17T12:39:53.608" v="319" actId="27309"/>
          <ac:graphicFrameMkLst>
            <pc:docMk/>
            <pc:sldMk cId="2577640148" sldId="319"/>
            <ac:graphicFrameMk id="5" creationId="{A1FC69E1-8BFF-E41D-11C6-9BA595A9344F}"/>
          </ac:graphicFrameMkLst>
        </pc:graphicFrameChg>
        <pc:picChg chg="add mod">
          <ac:chgData name="Dharmesh Gupta" userId="b7eba321e3769b18" providerId="LiveId" clId="{19A2457C-5A16-463F-8B5F-F707F427BFFB}" dt="2023-02-17T12:40:01.772" v="322" actId="14100"/>
          <ac:picMkLst>
            <pc:docMk/>
            <pc:sldMk cId="2577640148" sldId="319"/>
            <ac:picMk id="7" creationId="{3FB9512F-7CCC-3CC4-B95F-2CF6E254CC30}"/>
          </ac:picMkLst>
        </pc:picChg>
      </pc:sldChg>
      <pc:sldChg chg="addSp modSp new mod">
        <pc:chgData name="Dharmesh Gupta" userId="b7eba321e3769b18" providerId="LiveId" clId="{19A2457C-5A16-463F-8B5F-F707F427BFFB}" dt="2023-02-17T12:40:24.324" v="325" actId="14100"/>
        <pc:sldMkLst>
          <pc:docMk/>
          <pc:sldMk cId="3088346335" sldId="320"/>
        </pc:sldMkLst>
        <pc:picChg chg="add mod">
          <ac:chgData name="Dharmesh Gupta" userId="b7eba321e3769b18" providerId="LiveId" clId="{19A2457C-5A16-463F-8B5F-F707F427BFFB}" dt="2023-02-17T12:40:24.324" v="325" actId="14100"/>
          <ac:picMkLst>
            <pc:docMk/>
            <pc:sldMk cId="3088346335" sldId="320"/>
            <ac:picMk id="5" creationId="{F7319876-B546-AFA8-A0E6-9ECFC0627683}"/>
          </ac:picMkLst>
        </pc:picChg>
      </pc:sldChg>
      <pc:sldChg chg="addSp modSp new mod">
        <pc:chgData name="Dharmesh Gupta" userId="b7eba321e3769b18" providerId="LiveId" clId="{19A2457C-5A16-463F-8B5F-F707F427BFFB}" dt="2023-02-17T12:43:04.891" v="328" actId="14100"/>
        <pc:sldMkLst>
          <pc:docMk/>
          <pc:sldMk cId="3069792543" sldId="321"/>
        </pc:sldMkLst>
        <pc:picChg chg="add mod">
          <ac:chgData name="Dharmesh Gupta" userId="b7eba321e3769b18" providerId="LiveId" clId="{19A2457C-5A16-463F-8B5F-F707F427BFFB}" dt="2023-02-17T12:43:04.891" v="328" actId="14100"/>
          <ac:picMkLst>
            <pc:docMk/>
            <pc:sldMk cId="3069792543" sldId="321"/>
            <ac:picMk id="5" creationId="{6B82998C-CC56-E731-C139-5DC9C7302A2A}"/>
          </ac:picMkLst>
        </pc:picChg>
      </pc:sldChg>
      <pc:sldChg chg="addSp delSp modSp new mod">
        <pc:chgData name="Dharmesh Gupta" userId="b7eba321e3769b18" providerId="LiveId" clId="{19A2457C-5A16-463F-8B5F-F707F427BFFB}" dt="2023-02-17T12:44:02.112" v="335" actId="14100"/>
        <pc:sldMkLst>
          <pc:docMk/>
          <pc:sldMk cId="3468941003" sldId="322"/>
        </pc:sldMkLst>
        <pc:picChg chg="add del mod">
          <ac:chgData name="Dharmesh Gupta" userId="b7eba321e3769b18" providerId="LiveId" clId="{19A2457C-5A16-463F-8B5F-F707F427BFFB}" dt="2023-02-17T12:43:55.686" v="332" actId="478"/>
          <ac:picMkLst>
            <pc:docMk/>
            <pc:sldMk cId="3468941003" sldId="322"/>
            <ac:picMk id="5" creationId="{2DAB374F-FE21-0DFD-9B9C-92B69AC57A62}"/>
          </ac:picMkLst>
        </pc:picChg>
        <pc:picChg chg="add mod">
          <ac:chgData name="Dharmesh Gupta" userId="b7eba321e3769b18" providerId="LiveId" clId="{19A2457C-5A16-463F-8B5F-F707F427BFFB}" dt="2023-02-17T12:44:02.112" v="335" actId="14100"/>
          <ac:picMkLst>
            <pc:docMk/>
            <pc:sldMk cId="3468941003" sldId="322"/>
            <ac:picMk id="7" creationId="{A43996D2-0670-EEC8-7F19-2B3C3563C63A}"/>
          </ac:picMkLst>
        </pc:picChg>
      </pc:sldChg>
      <pc:sldChg chg="addSp modSp new mod">
        <pc:chgData name="Dharmesh Gupta" userId="b7eba321e3769b18" providerId="LiveId" clId="{19A2457C-5A16-463F-8B5F-F707F427BFFB}" dt="2023-02-17T12:45:27.299" v="343" actId="14100"/>
        <pc:sldMkLst>
          <pc:docMk/>
          <pc:sldMk cId="1910320981" sldId="323"/>
        </pc:sldMkLst>
        <pc:picChg chg="add mod">
          <ac:chgData name="Dharmesh Gupta" userId="b7eba321e3769b18" providerId="LiveId" clId="{19A2457C-5A16-463F-8B5F-F707F427BFFB}" dt="2023-02-17T12:45:27.299" v="343" actId="14100"/>
          <ac:picMkLst>
            <pc:docMk/>
            <pc:sldMk cId="1910320981" sldId="323"/>
            <ac:picMk id="5" creationId="{A69AB276-6695-9AE6-B013-109A3A03566C}"/>
          </ac:picMkLst>
        </pc:picChg>
      </pc:sldChg>
      <pc:sldChg chg="addSp delSp modSp new mod">
        <pc:chgData name="Dharmesh Gupta" userId="b7eba321e3769b18" providerId="LiveId" clId="{19A2457C-5A16-463F-8B5F-F707F427BFFB}" dt="2023-02-17T12:48:12.437" v="353" actId="14100"/>
        <pc:sldMkLst>
          <pc:docMk/>
          <pc:sldMk cId="431311058" sldId="324"/>
        </pc:sldMkLst>
        <pc:picChg chg="add del mod">
          <ac:chgData name="Dharmesh Gupta" userId="b7eba321e3769b18" providerId="LiveId" clId="{19A2457C-5A16-463F-8B5F-F707F427BFFB}" dt="2023-02-17T12:47:53.253" v="350" actId="478"/>
          <ac:picMkLst>
            <pc:docMk/>
            <pc:sldMk cId="431311058" sldId="324"/>
            <ac:picMk id="5" creationId="{11E3CE34-B109-EDA3-0E5F-3D353492A6C4}"/>
          </ac:picMkLst>
        </pc:picChg>
        <pc:picChg chg="add mod">
          <ac:chgData name="Dharmesh Gupta" userId="b7eba321e3769b18" providerId="LiveId" clId="{19A2457C-5A16-463F-8B5F-F707F427BFFB}" dt="2023-02-17T12:48:12.437" v="353" actId="14100"/>
          <ac:picMkLst>
            <pc:docMk/>
            <pc:sldMk cId="431311058" sldId="324"/>
            <ac:picMk id="7" creationId="{E5AC295B-220D-F306-8B07-92384F930D38}"/>
          </ac:picMkLst>
        </pc:picChg>
      </pc:sldChg>
      <pc:sldChg chg="addSp modSp new mod">
        <pc:chgData name="Dharmesh Gupta" userId="b7eba321e3769b18" providerId="LiveId" clId="{19A2457C-5A16-463F-8B5F-F707F427BFFB}" dt="2023-02-17T12:49:16.420" v="357" actId="14100"/>
        <pc:sldMkLst>
          <pc:docMk/>
          <pc:sldMk cId="3550608058" sldId="325"/>
        </pc:sldMkLst>
        <pc:picChg chg="add mod">
          <ac:chgData name="Dharmesh Gupta" userId="b7eba321e3769b18" providerId="LiveId" clId="{19A2457C-5A16-463F-8B5F-F707F427BFFB}" dt="2023-02-17T12:49:16.420" v="357" actId="14100"/>
          <ac:picMkLst>
            <pc:docMk/>
            <pc:sldMk cId="3550608058" sldId="325"/>
            <ac:picMk id="5" creationId="{1672441B-1B4E-B07D-8C9A-824F8096FB32}"/>
          </ac:picMkLst>
        </pc:picChg>
      </pc:sldChg>
      <pc:sldChg chg="addSp modSp new mod">
        <pc:chgData name="Dharmesh Gupta" userId="b7eba321e3769b18" providerId="LiveId" clId="{19A2457C-5A16-463F-8B5F-F707F427BFFB}" dt="2023-02-17T12:50:23.148" v="360" actId="14100"/>
        <pc:sldMkLst>
          <pc:docMk/>
          <pc:sldMk cId="801657331" sldId="326"/>
        </pc:sldMkLst>
        <pc:picChg chg="add mod">
          <ac:chgData name="Dharmesh Gupta" userId="b7eba321e3769b18" providerId="LiveId" clId="{19A2457C-5A16-463F-8B5F-F707F427BFFB}" dt="2023-02-17T12:50:23.148" v="360" actId="14100"/>
          <ac:picMkLst>
            <pc:docMk/>
            <pc:sldMk cId="801657331" sldId="326"/>
            <ac:picMk id="5" creationId="{689EBCB4-50BE-C945-82A3-CFCF26B5AEED}"/>
          </ac:picMkLst>
        </pc:picChg>
      </pc:sldChg>
      <pc:sldChg chg="addSp modSp new mod">
        <pc:chgData name="Dharmesh Gupta" userId="b7eba321e3769b18" providerId="LiveId" clId="{19A2457C-5A16-463F-8B5F-F707F427BFFB}" dt="2023-02-17T12:50:40.495" v="363" actId="14100"/>
        <pc:sldMkLst>
          <pc:docMk/>
          <pc:sldMk cId="3191198868" sldId="327"/>
        </pc:sldMkLst>
        <pc:picChg chg="add mod">
          <ac:chgData name="Dharmesh Gupta" userId="b7eba321e3769b18" providerId="LiveId" clId="{19A2457C-5A16-463F-8B5F-F707F427BFFB}" dt="2023-02-17T12:50:40.495" v="363" actId="14100"/>
          <ac:picMkLst>
            <pc:docMk/>
            <pc:sldMk cId="3191198868" sldId="327"/>
            <ac:picMk id="5" creationId="{716FA5E4-135E-4848-7F15-C64CE77344D0}"/>
          </ac:picMkLst>
        </pc:picChg>
      </pc:sldChg>
      <pc:sldChg chg="new del">
        <pc:chgData name="Dharmesh Gupta" userId="b7eba321e3769b18" providerId="LiveId" clId="{19A2457C-5A16-463F-8B5F-F707F427BFFB}" dt="2023-02-17T12:48:35.681" v="354" actId="47"/>
        <pc:sldMkLst>
          <pc:docMk/>
          <pc:sldMk cId="1609814200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i-I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0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9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i-I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72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5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4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4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4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0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BDDCB9-D9B6-44C7-AA1F-CF390F8DEAC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26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213B6-FD20-DB6A-FE68-494103A91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/>
              <a:t>LWC Questions and Answers </a:t>
            </a:r>
          </a:p>
        </p:txBody>
      </p:sp>
    </p:spTree>
    <p:extLst>
      <p:ext uri="{BB962C8B-B14F-4D97-AF65-F5344CB8AC3E}">
        <p14:creationId xmlns:p14="http://schemas.microsoft.com/office/powerpoint/2010/main" val="301668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4F1-462D-65A4-952E-952D0028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678C-37BB-4063-CC91-A17E0B93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6A47-BD14-C358-927B-E8F4C828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A056-545F-37B0-887E-798050A8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FB57B-F67A-05A3-3789-796870A0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FEF6F-10D1-9256-BA9C-E274CAC8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3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626E-3DA2-6C41-F9AA-4A0DFAA7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47B6-757D-B292-F4D1-B97A82BB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6B36E-FCB0-95F2-0497-F1BA0527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68DF-D2B9-9F74-19D8-EB51BA0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DE1C4-33A6-E713-7E2D-4749D902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A6E82-E514-DF44-D48F-13A59E56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5EBF-0799-2EFB-77FF-059E0C59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DC4E-8681-603E-66BE-5711F260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B84A7-3FB5-3188-DA3A-DC2537D7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0"/>
            <a:ext cx="12192000" cy="68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DB37-E130-B4E9-66C2-DF286EA7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4585-A0FA-2DE3-8053-AE0272AB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C1DE8-7D6E-BCDF-6CD2-69424E22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9"/>
            <a:ext cx="12192000" cy="68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898C-A3FE-8775-8179-AE5FF034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3AC8-09B1-BBDB-DEAA-83274ECC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74389-DBCD-6FC1-3B52-8E7DCA08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4C-974E-8A1D-2F9B-6A18BFC2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20F2-0B02-A462-04FD-FE047642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53372-381F-41EB-4F41-FB7948ED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0"/>
            <a:ext cx="12185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AB3C-9E50-935B-85CC-2DCB1D61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2BF4-46F8-289A-BD2C-425156EB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ABC84-300A-B798-C665-71A79C83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23DC-274B-64DE-CE45-024A64EA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949E-A4C5-F98D-4A2E-6A92BB19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4FF92-5D47-0A3F-4F39-29D01007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9600-E22A-3EFD-0CD7-96F7D17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01C1-E144-6440-BF41-E3229A7A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1BF24-2BDF-BA70-8D85-AAACB496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5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4A9B-41DA-1A32-AD82-5F9E1486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ECABF-B235-1D18-4F75-CAF9D7602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DE2C7-0A89-CCE6-BCBD-DD777A54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8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06BA-A199-1169-F9E5-A6C3A7CB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DB83-0A5F-63B2-A072-D1DB7548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46013-CF18-30A3-F18E-5D773648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" y="0"/>
            <a:ext cx="12137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E34E-14B0-9611-DF87-1B392068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EA87-47F6-F038-5027-EBB58F6B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9329-B1B3-06AD-14A7-572FCB81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7"/>
            <a:ext cx="12192000" cy="68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996A-0A49-F786-E83C-FDBBC9C5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1C0B-4895-8275-81A3-3C299567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55D1B-46EF-78EA-98DE-4C35F528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B4BC-037D-E0EF-3EEA-489761AB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BFDA-7728-2ACA-9B2C-4CE10CB0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B0C85-FDF1-D694-9110-4A877C43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5307-9E31-6C2C-6463-2AE69DC6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27B-3537-4D91-417A-311F855E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1D91-FE18-2B48-FF98-D177BE63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7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531-5104-D733-D87E-1205E445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4335-499F-103B-C14B-E2E55F69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320A-F46F-3852-2416-BC5F3192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042-0416-05F7-F0E2-9B00C4DE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3154-BA22-E6D4-D949-A080F301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87A5C-9FCA-3ED8-453C-B24385BA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7832-FD14-3099-D6FC-A51E195A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FCE0-750E-DA20-5EE9-C5E825245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9638-7185-EFCD-ECC6-11A6B543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1298-9C13-0464-932D-11BB70E0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F6D6-7E3B-44BB-89C4-AE09917D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DBB37-A574-B2BA-6098-B2785146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7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838D-BE96-67B2-C574-405D5C7C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99D4-39B6-1363-5D5D-D3225574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A8A1-6A45-AE0A-8D3C-CADD90FF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8C0-7A6C-39E8-9B48-FBECBB6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2ACE-29AC-FC77-B199-05662DB9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17523-95C0-3FBF-9F62-E84FC63C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4CF4-43CA-06C5-4EC1-ACD63487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02DA-8C3A-847A-13A4-FE498692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7B03-F303-7760-E937-98436A7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3594-87ED-CC15-AD24-592AB552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389E-200E-660C-40C7-FCF8EEC3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DC171-DD57-921F-C451-07AF1AF5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405F-CB24-FD16-90BF-22F34DE2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04E1-01ED-017F-C93E-ABB49BED1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8E26-B5AB-1913-A831-5E7033B6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5272-6D96-9591-4C39-A7CD2AC1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4856-D9A9-894A-F5C4-A512BC85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E5520-E8A0-3054-C050-61A305CA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3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605C-A871-FEC0-096E-2DE6C1D2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BB815-EC88-34A2-8BD5-D57CB370D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FFD5C-4638-A7B8-5505-BCD2CC0B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42A-6ECB-B95E-7CEA-695C7F58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6CFF-EE92-6115-5F62-3ADE5B02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C6687-8A5C-ED9A-BD2D-3CE32FEF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8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BCCD-F7D5-C17D-50FD-75842DD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854C4-4EAC-88DE-CFFD-5C36F4FA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42461-5D65-CB5C-D41B-D9AB5C48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1F10-44FF-238D-C2CF-A0D8AF60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3348-D8EF-ADAE-8A7D-82B750CAF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DCEDE-EEBA-9596-0C5E-20CB297E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C87-872D-E398-441B-DD1F09F4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543A-36C8-4FB0-CF9F-965FFFBFC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951A5-2901-4C79-6311-F8AC4461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2"/>
            <a:ext cx="12192000" cy="67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0DA4-6DCE-47DA-AEAF-6E677D24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2446-4522-C8F9-2CF2-58E5AF9B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DF129-CAE9-7112-C761-95C68330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90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007F-500B-ABA5-058D-76C8CBD6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0164-CCC8-DAB8-B96A-69748D38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9846C-F171-27AF-9A51-1C4EE39B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4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76B7-62FB-C148-45ED-094850C8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0C06-7B06-0CF7-6FA5-35AADCA9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0F04A-9A7A-A748-9D24-EE9DEC4E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C420-6E99-32EC-DBB7-E9E84B13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B2A40-D40F-C6C0-BA00-B4158DBD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53D2A-3C22-8426-DCB9-38540948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CA60-837C-7425-11CE-8998A770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C3DE7-E391-B291-E396-00476EE68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CC923-CA8C-E2DA-F3EF-0D94C507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3441-7E0A-930E-B1D8-12BE3340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3EE6-62BA-4774-37AF-ACD5F050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D3B1B-FFDD-F73A-7CE2-3F8386BA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2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AAFF-B949-E379-F929-6204533F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A3319-7CA4-03AA-F244-91BE1EC0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53002-9E8A-8396-EC59-B80C0873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4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B23E-B251-3EDD-DEB8-CF760BDC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C547-2598-4957-82F5-8A8B530B3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6F45C-6B27-50FB-5DE2-82C6452D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4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E66F-F3A0-FE38-AB1A-142D022B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120E-63BD-88B4-F8C3-6372045D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73CD-2A19-9918-8178-08B16C3C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25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F7E9-4F1C-86A4-30C7-80E977D5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2E00-4864-589F-A356-9B5A0D64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CE732-4A41-DA0F-18A6-8C299DBD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"/>
            <a:ext cx="12192000" cy="68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0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023F-4166-6EAB-E231-29D62843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88CC-B476-7D98-CE0D-D0A818A0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69DB-AE8E-4D8A-59BE-200FC5E5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0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B9B9-6B58-0741-9120-CE6A166C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5278-7445-0881-DE0F-70E0E8BE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6FCB-28F1-AA38-57E7-780337E0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7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17B0-C630-4ED0-C409-85A229D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633A-79D8-3E41-AA5E-3C9EE63E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77014-77B6-8F9B-FD2F-7BF24DB9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5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9E9-919C-61B3-38DE-334A5326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9634-AF37-8B6E-399D-7440CCBC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C53DF-DE63-27A9-FB2E-95808A97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D866-078F-0E12-2031-1117C41E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E677-E86B-7CF5-2D51-75B147AA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AAB2C-A39B-4C5F-D017-1B8ED50E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2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F9E-8531-8C83-B4FD-C2BDC086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FDBA-89FC-7F60-ECD3-1EE239B6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39ABD-3F19-50FC-A100-E646F8AC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5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DDF3-CB02-5835-78CE-C0A68F5C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68576-15DE-FD8E-459F-7CF651DB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D7D15-F97C-5B78-4082-61542C75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5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8883-78C8-2D9D-ABF5-93719F0C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5A80-53D9-42DE-C4AF-7AC9877D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81D5-1868-6A71-4A26-4FC0AF6B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8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CD6A-8072-21AA-FA99-2EE61752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C0E1-8EB3-34B5-28A8-D15562BE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FAD3-CE06-AECF-E595-93569203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91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735F-9061-34F3-A0FC-F37F8EC1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24B2-0686-B908-7A90-7799F2551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422C1-1CAD-162D-E461-DF8DE35D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76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C506-1AF9-540E-A9D5-803519DD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6512-FFD6-A02B-C7F7-CBE0DBF9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A6628-4AC8-2C14-C646-B572AAE3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9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01C8-E86F-1B7A-E8CF-6F00F867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2648-28DF-5270-8352-B6F272F1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23E2C-5333-AD0B-7EBC-153D466B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D248-7979-CC30-3CA4-DE76AB94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D912-8275-ACBB-7FE9-858E1DB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9F15-6726-9BE4-57A4-10E0EF00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5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81C3-BF67-039A-A68F-56C3368D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A0A0-B974-BC80-48C3-E5255F1A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2E84-BA9E-9610-D386-7C75F2B9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4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F94F-FBB9-DBD9-2B83-7E8042A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9F16-DA86-36C2-3820-58253BA0F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4380F-10FF-7D8F-7AEF-A378E6B5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5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5740-0888-C6FD-CF90-AF36F4CD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18EC-4E31-E99F-6E26-E3C5CD267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C6826-34F2-6E63-3A47-48A2A168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D171-3F27-F7D1-BB10-4F21C786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6518-F8FB-83F5-7A49-42D3D20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9512F-7CCC-3CC4-B95F-2CF6E254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0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C1FC-DDFA-A10B-AB87-31959D3C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267D-38F3-5136-1431-4ACB15B5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19876-B546-AFA8-A0E6-9ECFC062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6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76A-1B58-E2DE-32DF-E161DD21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C7779-04E3-B6C3-4413-AFA86050B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2998C-CC56-E731-C139-5DC9C730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3248-7B60-5821-4C69-8D42B028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5539E-5D5D-4960-D5F4-5A4E92DE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996D2-0670-EEC8-7F19-2B3C3563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41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39CF-7574-4BB3-8637-8C3EBAB2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44A2-684A-E303-CADD-D84868315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AB276-6695-9AE6-B013-109A3A03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20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936A-46D7-2867-2B0D-DC9073B6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3393-A4CE-68B3-B42A-F60D18FF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C468E-3206-36BC-74C4-732BEE68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C288-E591-01C4-00BB-6B50A42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9DB25-223E-A264-1EDA-DC5A25DF2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C295B-220D-F306-8B07-92384F93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9A35-1407-8DC7-ED56-9593CBD3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BDAED-9115-018A-596B-8FB5988B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93E07-3828-623F-7A20-841E1F47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35BE-6653-F5ED-8BC4-CD76B660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3AAD-2127-E679-B5B4-D7C692189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2441B-1B4E-B07D-8C9A-824F8096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08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87EC-680E-8363-6963-B0427952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25F4-FA0F-1BA9-B9A8-0AF765D2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EBCB4-50BE-C945-82A3-CFCF26B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7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07D8-338D-F58B-0F79-577361E6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4DB9-3ED8-B9CE-AC20-B9C9319DC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A5E4-135E-4848-7F15-C64CE773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FA78-7D23-A548-FE5D-76ECF5C9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DC72B-F6E3-66FA-6065-812086EB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5125B-AA80-B842-1AA0-578BB046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99B-E78F-95CC-968D-FD17B682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1948-1324-2568-6875-04E6C35C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3D33-64CA-D069-AB9C-3F5C92B0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8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4</Words>
  <Application>Microsoft Office PowerPoint</Application>
  <PresentationFormat>Widescreen</PresentationFormat>
  <Paragraphs>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Century Gothic</vt:lpstr>
      <vt:lpstr>Wingdings 3</vt:lpstr>
      <vt:lpstr>Ion</vt:lpstr>
      <vt:lpstr>LWC Questions and Answers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LWC Questions and Answers </dc:title>
  <dc:creator>Dharmesh Gupta</dc:creator>
  <cp:lastModifiedBy>Dharmesh Gupta</cp:lastModifiedBy>
  <cp:revision>1</cp:revision>
  <dcterms:created xsi:type="dcterms:W3CDTF">2023-02-09T09:29:26Z</dcterms:created>
  <dcterms:modified xsi:type="dcterms:W3CDTF">2023-02-17T12:50:49Z</dcterms:modified>
</cp:coreProperties>
</file>